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5" r:id="rId8"/>
    <p:sldId id="257"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92AAC-2A1A-47BC-81FF-0EA85DCD12C2}" v="31" dt="2022-06-28T07:20:24.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 DEMKO" userId="5b59fc223bb9092c" providerId="LiveId" clId="{64E92AAC-2A1A-47BC-81FF-0EA85DCD12C2}"/>
    <pc:docChg chg="undo custSel addSld delSld modSld">
      <pc:chgData name="michel DEMKO" userId="5b59fc223bb9092c" providerId="LiveId" clId="{64E92AAC-2A1A-47BC-81FF-0EA85DCD12C2}" dt="2022-06-28T07:21:11.812" v="647" actId="20577"/>
      <pc:docMkLst>
        <pc:docMk/>
      </pc:docMkLst>
      <pc:sldChg chg="addSp delSp modSp mod setBg delDesignElem">
        <pc:chgData name="michel DEMKO" userId="5b59fc223bb9092c" providerId="LiveId" clId="{64E92AAC-2A1A-47BC-81FF-0EA85DCD12C2}" dt="2022-06-28T06:13:18.917" v="106"/>
        <pc:sldMkLst>
          <pc:docMk/>
          <pc:sldMk cId="2991477586" sldId="256"/>
        </pc:sldMkLst>
        <pc:spChg chg="mod">
          <ac:chgData name="michel DEMKO" userId="5b59fc223bb9092c" providerId="LiveId" clId="{64E92AAC-2A1A-47BC-81FF-0EA85DCD12C2}" dt="2022-06-28T06:04:43.499" v="102" actId="26606"/>
          <ac:spMkLst>
            <pc:docMk/>
            <pc:sldMk cId="2991477586" sldId="256"/>
            <ac:spMk id="2" creationId="{42EAAF43-CBD0-61AD-181F-43A0036A5B32}"/>
          </ac:spMkLst>
        </pc:spChg>
        <pc:spChg chg="mod">
          <ac:chgData name="michel DEMKO" userId="5b59fc223bb9092c" providerId="LiveId" clId="{64E92AAC-2A1A-47BC-81FF-0EA85DCD12C2}" dt="2022-06-28T06:04:43.499" v="102" actId="26606"/>
          <ac:spMkLst>
            <pc:docMk/>
            <pc:sldMk cId="2991477586" sldId="256"/>
            <ac:spMk id="3" creationId="{82DC68B3-7795-70EF-4133-5DD39FBFC725}"/>
          </ac:spMkLst>
        </pc:spChg>
        <pc:spChg chg="add mod ord">
          <ac:chgData name="michel DEMKO" userId="5b59fc223bb9092c" providerId="LiveId" clId="{64E92AAC-2A1A-47BC-81FF-0EA85DCD12C2}" dt="2022-06-28T06:04:43.499" v="102" actId="26606"/>
          <ac:spMkLst>
            <pc:docMk/>
            <pc:sldMk cId="2991477586" sldId="256"/>
            <ac:spMk id="4" creationId="{1DED42F6-685E-D39F-E026-14C5558AE196}"/>
          </ac:spMkLst>
        </pc:spChg>
        <pc:spChg chg="add del">
          <ac:chgData name="michel DEMKO" userId="5b59fc223bb9092c" providerId="LiveId" clId="{64E92AAC-2A1A-47BC-81FF-0EA85DCD12C2}" dt="2022-06-28T05:57:44.009" v="51"/>
          <ac:spMkLst>
            <pc:docMk/>
            <pc:sldMk cId="2991477586" sldId="256"/>
            <ac:spMk id="8" creationId="{4E1BEB12-92AF-4445-98AD-4C7756E7C93B}"/>
          </ac:spMkLst>
        </pc:spChg>
        <pc:spChg chg="add del">
          <ac:chgData name="michel DEMKO" userId="5b59fc223bb9092c" providerId="LiveId" clId="{64E92AAC-2A1A-47BC-81FF-0EA85DCD12C2}" dt="2022-06-28T05:57:44.009" v="51"/>
          <ac:spMkLst>
            <pc:docMk/>
            <pc:sldMk cId="2991477586" sldId="256"/>
            <ac:spMk id="10" creationId="{D0522C2C-7B5C-48A7-A969-03941E5D2E76}"/>
          </ac:spMkLst>
        </pc:spChg>
        <pc:spChg chg="add del">
          <ac:chgData name="michel DEMKO" userId="5b59fc223bb9092c" providerId="LiveId" clId="{64E92AAC-2A1A-47BC-81FF-0EA85DCD12C2}" dt="2022-06-28T05:57:44.009" v="51"/>
          <ac:spMkLst>
            <pc:docMk/>
            <pc:sldMk cId="2991477586" sldId="256"/>
            <ac:spMk id="12" creationId="{9C682A1A-5B2D-4111-BBD6-620165633E5B}"/>
          </ac:spMkLst>
        </pc:spChg>
        <pc:spChg chg="add del">
          <ac:chgData name="michel DEMKO" userId="5b59fc223bb9092c" providerId="LiveId" clId="{64E92AAC-2A1A-47BC-81FF-0EA85DCD12C2}" dt="2022-06-28T05:57:44.009" v="51"/>
          <ac:spMkLst>
            <pc:docMk/>
            <pc:sldMk cId="2991477586" sldId="256"/>
            <ac:spMk id="14" creationId="{D6EE29F2-D77F-4BD0-A20B-334D316A1C9D}"/>
          </ac:spMkLst>
        </pc:spChg>
        <pc:spChg chg="add del">
          <ac:chgData name="michel DEMKO" userId="5b59fc223bb9092c" providerId="LiveId" clId="{64E92AAC-2A1A-47BC-81FF-0EA85DCD12C2}" dt="2022-06-28T05:57:44.009" v="51"/>
          <ac:spMkLst>
            <pc:docMk/>
            <pc:sldMk cId="2991477586" sldId="256"/>
            <ac:spMk id="16" creationId="{22D09ED2-868F-42C6-866E-F92E0CEF314F}"/>
          </ac:spMkLst>
        </pc:spChg>
        <pc:picChg chg="add mod ord">
          <ac:chgData name="michel DEMKO" userId="5b59fc223bb9092c" providerId="LiveId" clId="{64E92AAC-2A1A-47BC-81FF-0EA85DCD12C2}" dt="2022-06-28T06:12:56.797" v="105"/>
          <ac:picMkLst>
            <pc:docMk/>
            <pc:sldMk cId="2991477586" sldId="256"/>
            <ac:picMk id="6" creationId="{0C6B5EA3-FF25-D9DB-87E7-5172FE367DAD}"/>
          </ac:picMkLst>
        </pc:picChg>
        <pc:picChg chg="add mod">
          <ac:chgData name="michel DEMKO" userId="5b59fc223bb9092c" providerId="LiveId" clId="{64E92AAC-2A1A-47BC-81FF-0EA85DCD12C2}" dt="2022-06-28T06:12:11.037" v="104"/>
          <ac:picMkLst>
            <pc:docMk/>
            <pc:sldMk cId="2991477586" sldId="256"/>
            <ac:picMk id="9" creationId="{C23D2480-38B7-E847-04A4-639BCA8FC630}"/>
          </ac:picMkLst>
        </pc:picChg>
        <pc:picChg chg="add mod">
          <ac:chgData name="michel DEMKO" userId="5b59fc223bb9092c" providerId="LiveId" clId="{64E92AAC-2A1A-47BC-81FF-0EA85DCD12C2}" dt="2022-06-28T06:13:18.917" v="106"/>
          <ac:picMkLst>
            <pc:docMk/>
            <pc:sldMk cId="2991477586" sldId="256"/>
            <ac:picMk id="13" creationId="{0703E659-268A-CFC7-7A1B-B8A0F566B445}"/>
          </ac:picMkLst>
        </pc:picChg>
      </pc:sldChg>
      <pc:sldChg chg="addSp delSp modSp mod">
        <pc:chgData name="michel DEMKO" userId="5b59fc223bb9092c" providerId="LiveId" clId="{64E92AAC-2A1A-47BC-81FF-0EA85DCD12C2}" dt="2022-06-28T06:49:22.271" v="322"/>
        <pc:sldMkLst>
          <pc:docMk/>
          <pc:sldMk cId="117720163" sldId="257"/>
        </pc:sldMkLst>
        <pc:spChg chg="del mod">
          <ac:chgData name="michel DEMKO" userId="5b59fc223bb9092c" providerId="LiveId" clId="{64E92AAC-2A1A-47BC-81FF-0EA85DCD12C2}" dt="2022-06-28T06:45:59.009" v="267" actId="478"/>
          <ac:spMkLst>
            <pc:docMk/>
            <pc:sldMk cId="117720163" sldId="257"/>
            <ac:spMk id="2" creationId="{F8428760-9533-76AA-791C-865D4FDC8F09}"/>
          </ac:spMkLst>
        </pc:spChg>
        <pc:spChg chg="add mod">
          <ac:chgData name="michel DEMKO" userId="5b59fc223bb9092c" providerId="LiveId" clId="{64E92AAC-2A1A-47BC-81FF-0EA85DCD12C2}" dt="2022-06-28T06:48:09.558" v="318" actId="207"/>
          <ac:spMkLst>
            <pc:docMk/>
            <pc:sldMk cId="117720163" sldId="257"/>
            <ac:spMk id="3" creationId="{85D99FB0-58D8-E5B3-8D3C-E966A7563B9F}"/>
          </ac:spMkLst>
        </pc:spChg>
        <pc:picChg chg="add mod">
          <ac:chgData name="michel DEMKO" userId="5b59fc223bb9092c" providerId="LiveId" clId="{64E92AAC-2A1A-47BC-81FF-0EA85DCD12C2}" dt="2022-06-28T06:49:22.271" v="322"/>
          <ac:picMkLst>
            <pc:docMk/>
            <pc:sldMk cId="117720163" sldId="257"/>
            <ac:picMk id="5" creationId="{E4EA2838-2902-6F38-461F-1325F1A9BF63}"/>
          </ac:picMkLst>
        </pc:picChg>
        <pc:picChg chg="mod">
          <ac:chgData name="michel DEMKO" userId="5b59fc223bb9092c" providerId="LiveId" clId="{64E92AAC-2A1A-47BC-81FF-0EA85DCD12C2}" dt="2022-06-28T05:57:44.009" v="51"/>
          <ac:picMkLst>
            <pc:docMk/>
            <pc:sldMk cId="117720163" sldId="257"/>
            <ac:picMk id="1026" creationId="{AF5460F9-8310-4048-13C6-E6CD97303A63}"/>
          </ac:picMkLst>
        </pc:picChg>
      </pc:sldChg>
      <pc:sldChg chg="addSp modSp new mod">
        <pc:chgData name="michel DEMKO" userId="5b59fc223bb9092c" providerId="LiveId" clId="{64E92AAC-2A1A-47BC-81FF-0EA85DCD12C2}" dt="2022-06-28T06:29:39.838" v="248" actId="20577"/>
        <pc:sldMkLst>
          <pc:docMk/>
          <pc:sldMk cId="1772485973" sldId="258"/>
        </pc:sldMkLst>
        <pc:spChg chg="add mod">
          <ac:chgData name="michel DEMKO" userId="5b59fc223bb9092c" providerId="LiveId" clId="{64E92AAC-2A1A-47BC-81FF-0EA85DCD12C2}" dt="2022-06-28T06:17:09.654" v="163" actId="1076"/>
          <ac:spMkLst>
            <pc:docMk/>
            <pc:sldMk cId="1772485973" sldId="258"/>
            <ac:spMk id="4" creationId="{0CC2D428-135C-B82D-9B72-47B7E1E79F39}"/>
          </ac:spMkLst>
        </pc:spChg>
        <pc:spChg chg="add mod">
          <ac:chgData name="michel DEMKO" userId="5b59fc223bb9092c" providerId="LiveId" clId="{64E92AAC-2A1A-47BC-81FF-0EA85DCD12C2}" dt="2022-06-28T06:29:39.838" v="248" actId="20577"/>
          <ac:spMkLst>
            <pc:docMk/>
            <pc:sldMk cId="1772485973" sldId="258"/>
            <ac:spMk id="5" creationId="{ABA170CE-D126-9DAE-2AB3-FCA745A12B51}"/>
          </ac:spMkLst>
        </pc:spChg>
        <pc:picChg chg="add mod">
          <ac:chgData name="michel DEMKO" userId="5b59fc223bb9092c" providerId="LiveId" clId="{64E92AAC-2A1A-47BC-81FF-0EA85DCD12C2}" dt="2022-06-28T06:17:06.110" v="162" actId="1076"/>
          <ac:picMkLst>
            <pc:docMk/>
            <pc:sldMk cId="1772485973" sldId="258"/>
            <ac:picMk id="2" creationId="{1859BC05-6CC8-96A1-8B42-905074EF0250}"/>
          </ac:picMkLst>
        </pc:picChg>
      </pc:sldChg>
      <pc:sldChg chg="addSp modSp new mod">
        <pc:chgData name="michel DEMKO" userId="5b59fc223bb9092c" providerId="LiveId" clId="{64E92AAC-2A1A-47BC-81FF-0EA85DCD12C2}" dt="2022-06-28T06:21:43.372" v="204" actId="1076"/>
        <pc:sldMkLst>
          <pc:docMk/>
          <pc:sldMk cId="3914894887" sldId="259"/>
        </pc:sldMkLst>
        <pc:spChg chg="add mod">
          <ac:chgData name="michel DEMKO" userId="5b59fc223bb9092c" providerId="LiveId" clId="{64E92AAC-2A1A-47BC-81FF-0EA85DCD12C2}" dt="2022-06-28T06:20:10.110" v="175" actId="1076"/>
          <ac:spMkLst>
            <pc:docMk/>
            <pc:sldMk cId="3914894887" sldId="259"/>
            <ac:spMk id="3" creationId="{A258ADF7-7095-966E-A4E8-434F1C0CA054}"/>
          </ac:spMkLst>
        </pc:spChg>
        <pc:spChg chg="add mod">
          <ac:chgData name="michel DEMKO" userId="5b59fc223bb9092c" providerId="LiveId" clId="{64E92AAC-2A1A-47BC-81FF-0EA85DCD12C2}" dt="2022-06-28T06:21:43.372" v="204" actId="1076"/>
          <ac:spMkLst>
            <pc:docMk/>
            <pc:sldMk cId="3914894887" sldId="259"/>
            <ac:spMk id="5" creationId="{BE951BE4-5B55-018E-FB51-AE70790DC6D6}"/>
          </ac:spMkLst>
        </pc:spChg>
        <pc:spChg chg="add mod">
          <ac:chgData name="michel DEMKO" userId="5b59fc223bb9092c" providerId="LiveId" clId="{64E92AAC-2A1A-47BC-81FF-0EA85DCD12C2}" dt="2022-06-28T06:21:20.162" v="202" actId="6549"/>
          <ac:spMkLst>
            <pc:docMk/>
            <pc:sldMk cId="3914894887" sldId="259"/>
            <ac:spMk id="8" creationId="{9A4118BE-D660-172E-AB39-487E42AF0312}"/>
          </ac:spMkLst>
        </pc:spChg>
        <pc:picChg chg="add mod">
          <ac:chgData name="michel DEMKO" userId="5b59fc223bb9092c" providerId="LiveId" clId="{64E92AAC-2A1A-47BC-81FF-0EA85DCD12C2}" dt="2022-06-28T06:20:37.140" v="182" actId="1076"/>
          <ac:picMkLst>
            <pc:docMk/>
            <pc:sldMk cId="3914894887" sldId="259"/>
            <ac:picMk id="6" creationId="{DFBAF01B-5FDE-ADB5-62C0-63E6BCC8E125}"/>
          </ac:picMkLst>
        </pc:picChg>
      </pc:sldChg>
      <pc:sldChg chg="new del">
        <pc:chgData name="michel DEMKO" userId="5b59fc223bb9092c" providerId="LiveId" clId="{64E92AAC-2A1A-47BC-81FF-0EA85DCD12C2}" dt="2022-06-28T06:22:05.300" v="206" actId="680"/>
        <pc:sldMkLst>
          <pc:docMk/>
          <pc:sldMk cId="1595339604" sldId="260"/>
        </pc:sldMkLst>
      </pc:sldChg>
      <pc:sldChg chg="addSp delSp modSp new mod">
        <pc:chgData name="michel DEMKO" userId="5b59fc223bb9092c" providerId="LiveId" clId="{64E92AAC-2A1A-47BC-81FF-0EA85DCD12C2}" dt="2022-06-28T06:25:11.411" v="222" actId="1076"/>
        <pc:sldMkLst>
          <pc:docMk/>
          <pc:sldMk cId="2297725898" sldId="260"/>
        </pc:sldMkLst>
        <pc:spChg chg="add del mod">
          <ac:chgData name="michel DEMKO" userId="5b59fc223bb9092c" providerId="LiveId" clId="{64E92AAC-2A1A-47BC-81FF-0EA85DCD12C2}" dt="2022-06-28T06:22:40.472" v="210" actId="478"/>
          <ac:spMkLst>
            <pc:docMk/>
            <pc:sldMk cId="2297725898" sldId="260"/>
            <ac:spMk id="3" creationId="{18F89327-33A8-F957-61D9-0D942DD82CB6}"/>
          </ac:spMkLst>
        </pc:spChg>
        <pc:spChg chg="add mod">
          <ac:chgData name="michel DEMKO" userId="5b59fc223bb9092c" providerId="LiveId" clId="{64E92AAC-2A1A-47BC-81FF-0EA85DCD12C2}" dt="2022-06-28T06:25:11.411" v="222" actId="1076"/>
          <ac:spMkLst>
            <pc:docMk/>
            <pc:sldMk cId="2297725898" sldId="260"/>
            <ac:spMk id="6" creationId="{B8AFB5F6-6025-C154-34FD-93EFDB59501A}"/>
          </ac:spMkLst>
        </pc:spChg>
        <pc:spChg chg="add mod">
          <ac:chgData name="michel DEMKO" userId="5b59fc223bb9092c" providerId="LiveId" clId="{64E92AAC-2A1A-47BC-81FF-0EA85DCD12C2}" dt="2022-06-28T06:24:55.367" v="218" actId="5793"/>
          <ac:spMkLst>
            <pc:docMk/>
            <pc:sldMk cId="2297725898" sldId="260"/>
            <ac:spMk id="8" creationId="{42AF42D7-7914-C905-AA55-37028B4A3C32}"/>
          </ac:spMkLst>
        </pc:spChg>
        <pc:picChg chg="add mod">
          <ac:chgData name="michel DEMKO" userId="5b59fc223bb9092c" providerId="LiveId" clId="{64E92AAC-2A1A-47BC-81FF-0EA85DCD12C2}" dt="2022-06-28T06:25:03.963" v="220" actId="1076"/>
          <ac:picMkLst>
            <pc:docMk/>
            <pc:sldMk cId="2297725898" sldId="260"/>
            <ac:picMk id="4" creationId="{32EA87EB-CE53-11C1-8AC9-29E6D1679FC8}"/>
          </ac:picMkLst>
        </pc:picChg>
      </pc:sldChg>
      <pc:sldChg chg="addSp modSp new mod">
        <pc:chgData name="michel DEMKO" userId="5b59fc223bb9092c" providerId="LiveId" clId="{64E92AAC-2A1A-47BC-81FF-0EA85DCD12C2}" dt="2022-06-28T06:30:09.793" v="249" actId="1076"/>
        <pc:sldMkLst>
          <pc:docMk/>
          <pc:sldMk cId="1634527624" sldId="261"/>
        </pc:sldMkLst>
        <pc:spChg chg="add mod">
          <ac:chgData name="michel DEMKO" userId="5b59fc223bb9092c" providerId="LiveId" clId="{64E92AAC-2A1A-47BC-81FF-0EA85DCD12C2}" dt="2022-06-28T06:27:22.770" v="228" actId="1076"/>
          <ac:spMkLst>
            <pc:docMk/>
            <pc:sldMk cId="1634527624" sldId="261"/>
            <ac:spMk id="3" creationId="{B5AA59AF-844C-CEDE-BAE2-A8B86B418F12}"/>
          </ac:spMkLst>
        </pc:spChg>
        <pc:picChg chg="add mod">
          <ac:chgData name="michel DEMKO" userId="5b59fc223bb9092c" providerId="LiveId" clId="{64E92AAC-2A1A-47BC-81FF-0EA85DCD12C2}" dt="2022-06-28T06:30:09.793" v="249" actId="1076"/>
          <ac:picMkLst>
            <pc:docMk/>
            <pc:sldMk cId="1634527624" sldId="261"/>
            <ac:picMk id="4" creationId="{4D373D3F-C01F-0810-8815-0E059BB6F032}"/>
          </ac:picMkLst>
        </pc:picChg>
      </pc:sldChg>
      <pc:sldChg chg="addSp modSp new mod">
        <pc:chgData name="michel DEMKO" userId="5b59fc223bb9092c" providerId="LiveId" clId="{64E92AAC-2A1A-47BC-81FF-0EA85DCD12C2}" dt="2022-06-28T06:45:25.027" v="266" actId="1076"/>
        <pc:sldMkLst>
          <pc:docMk/>
          <pc:sldMk cId="1469784174" sldId="262"/>
        </pc:sldMkLst>
        <pc:spChg chg="add mod">
          <ac:chgData name="michel DEMKO" userId="5b59fc223bb9092c" providerId="LiveId" clId="{64E92AAC-2A1A-47BC-81FF-0EA85DCD12C2}" dt="2022-06-28T06:45:25.027" v="266" actId="1076"/>
          <ac:spMkLst>
            <pc:docMk/>
            <pc:sldMk cId="1469784174" sldId="262"/>
            <ac:spMk id="3" creationId="{E30C1CAB-80DA-5A7F-1885-B58D050F5E48}"/>
          </ac:spMkLst>
        </pc:spChg>
      </pc:sldChg>
      <pc:sldChg chg="new del">
        <pc:chgData name="michel DEMKO" userId="5b59fc223bb9092c" providerId="LiveId" clId="{64E92AAC-2A1A-47BC-81FF-0EA85DCD12C2}" dt="2022-06-28T06:51:39.241" v="324" actId="680"/>
        <pc:sldMkLst>
          <pc:docMk/>
          <pc:sldMk cId="1953991438" sldId="263"/>
        </pc:sldMkLst>
      </pc:sldChg>
      <pc:sldChg chg="addSp modSp new mod">
        <pc:chgData name="michel DEMKO" userId="5b59fc223bb9092c" providerId="LiveId" clId="{64E92AAC-2A1A-47BC-81FF-0EA85DCD12C2}" dt="2022-06-28T06:58:54.928" v="390" actId="962"/>
        <pc:sldMkLst>
          <pc:docMk/>
          <pc:sldMk cId="3898816645" sldId="263"/>
        </pc:sldMkLst>
        <pc:spChg chg="add mod">
          <ac:chgData name="michel DEMKO" userId="5b59fc223bb9092c" providerId="LiveId" clId="{64E92AAC-2A1A-47BC-81FF-0EA85DCD12C2}" dt="2022-06-28T06:58:54.928" v="390" actId="962"/>
          <ac:spMkLst>
            <pc:docMk/>
            <pc:sldMk cId="3898816645" sldId="263"/>
            <ac:spMk id="3" creationId="{8791CA2C-E22B-AED2-4FE0-41A5570C5397}"/>
          </ac:spMkLst>
        </pc:spChg>
        <pc:spChg chg="add mod">
          <ac:chgData name="michel DEMKO" userId="5b59fc223bb9092c" providerId="LiveId" clId="{64E92AAC-2A1A-47BC-81FF-0EA85DCD12C2}" dt="2022-06-28T06:57:23.522" v="386" actId="20577"/>
          <ac:spMkLst>
            <pc:docMk/>
            <pc:sldMk cId="3898816645" sldId="263"/>
            <ac:spMk id="4" creationId="{A86B56FC-9F5B-9F6C-081A-D32DDB438CF8}"/>
          </ac:spMkLst>
        </pc:spChg>
        <pc:picChg chg="add mod">
          <ac:chgData name="michel DEMKO" userId="5b59fc223bb9092c" providerId="LiveId" clId="{64E92AAC-2A1A-47BC-81FF-0EA85DCD12C2}" dt="2022-06-28T06:58:54.928" v="389" actId="27614"/>
          <ac:picMkLst>
            <pc:docMk/>
            <pc:sldMk cId="3898816645" sldId="263"/>
            <ac:picMk id="6" creationId="{B8F997BF-B7D1-5508-0290-9AB73762187E}"/>
          </ac:picMkLst>
        </pc:picChg>
      </pc:sldChg>
      <pc:sldChg chg="new del">
        <pc:chgData name="michel DEMKO" userId="5b59fc223bb9092c" providerId="LiveId" clId="{64E92AAC-2A1A-47BC-81FF-0EA85DCD12C2}" dt="2022-06-28T06:51:44.573" v="326" actId="680"/>
        <pc:sldMkLst>
          <pc:docMk/>
          <pc:sldMk cId="4087094920" sldId="263"/>
        </pc:sldMkLst>
      </pc:sldChg>
      <pc:sldChg chg="addSp delSp modSp new mod setBg">
        <pc:chgData name="michel DEMKO" userId="5b59fc223bb9092c" providerId="LiveId" clId="{64E92AAC-2A1A-47BC-81FF-0EA85DCD12C2}" dt="2022-06-28T07:21:11.812" v="647" actId="20577"/>
        <pc:sldMkLst>
          <pc:docMk/>
          <pc:sldMk cId="1370872257" sldId="264"/>
        </pc:sldMkLst>
        <pc:spChg chg="add mod">
          <ac:chgData name="michel DEMKO" userId="5b59fc223bb9092c" providerId="LiveId" clId="{64E92AAC-2A1A-47BC-81FF-0EA85DCD12C2}" dt="2022-06-28T07:10:32.185" v="452" actId="26606"/>
          <ac:spMkLst>
            <pc:docMk/>
            <pc:sldMk cId="1370872257" sldId="264"/>
            <ac:spMk id="2" creationId="{FFC0F708-7960-DDE3-97E5-18B4E8748DBC}"/>
          </ac:spMkLst>
        </pc:spChg>
        <pc:spChg chg="add mod">
          <ac:chgData name="michel DEMKO" userId="5b59fc223bb9092c" providerId="LiveId" clId="{64E92AAC-2A1A-47BC-81FF-0EA85DCD12C2}" dt="2022-06-28T07:21:11.812" v="647" actId="20577"/>
          <ac:spMkLst>
            <pc:docMk/>
            <pc:sldMk cId="1370872257" sldId="264"/>
            <ac:spMk id="9" creationId="{49B5DDC7-8921-BA4E-836B-0E8CE5FA75BF}"/>
          </ac:spMkLst>
        </pc:spChg>
        <pc:grpChg chg="add">
          <ac:chgData name="michel DEMKO" userId="5b59fc223bb9092c" providerId="LiveId" clId="{64E92AAC-2A1A-47BC-81FF-0EA85DCD12C2}" dt="2022-06-28T07:10:32.185" v="452" actId="26606"/>
          <ac:grpSpMkLst>
            <pc:docMk/>
            <pc:sldMk cId="1370872257" sldId="264"/>
            <ac:grpSpMk id="13" creationId="{0884F175-9D23-496E-80AC-F3D2FD541092}"/>
          </ac:grpSpMkLst>
        </pc:grpChg>
        <pc:picChg chg="add mod">
          <ac:chgData name="michel DEMKO" userId="5b59fc223bb9092c" providerId="LiveId" clId="{64E92AAC-2A1A-47BC-81FF-0EA85DCD12C2}" dt="2022-06-28T07:12:09.337" v="474" actId="1076"/>
          <ac:picMkLst>
            <pc:docMk/>
            <pc:sldMk cId="1370872257" sldId="264"/>
            <ac:picMk id="4" creationId="{7D9DE165-581B-4454-C0F1-C780F7B7C20A}"/>
          </ac:picMkLst>
        </pc:picChg>
        <pc:picChg chg="add del mod">
          <ac:chgData name="michel DEMKO" userId="5b59fc223bb9092c" providerId="LiveId" clId="{64E92AAC-2A1A-47BC-81FF-0EA85DCD12C2}" dt="2022-06-28T07:08:56.734" v="434" actId="478"/>
          <ac:picMkLst>
            <pc:docMk/>
            <pc:sldMk cId="1370872257" sldId="264"/>
            <ac:picMk id="6" creationId="{8C328258-0DB5-A432-0938-125D011521FD}"/>
          </ac:picMkLst>
        </pc:picChg>
        <pc:picChg chg="add mod">
          <ac:chgData name="michel DEMKO" userId="5b59fc223bb9092c" providerId="LiveId" clId="{64E92AAC-2A1A-47BC-81FF-0EA85DCD12C2}" dt="2022-06-28T07:10:42.866" v="454" actId="14100"/>
          <ac:picMkLst>
            <pc:docMk/>
            <pc:sldMk cId="1370872257" sldId="264"/>
            <ac:picMk id="8" creationId="{F8F54CD2-C7A0-605D-D08B-6BC5FF63D9DB}"/>
          </ac:picMkLst>
        </pc:picChg>
      </pc:sldChg>
      <pc:sldChg chg="new del">
        <pc:chgData name="michel DEMKO" userId="5b59fc223bb9092c" providerId="LiveId" clId="{64E92AAC-2A1A-47BC-81FF-0EA85DCD12C2}" dt="2022-06-28T06:59:20.083" v="392" actId="47"/>
        <pc:sldMkLst>
          <pc:docMk/>
          <pc:sldMk cId="3163553700" sldId="264"/>
        </pc:sldMkLst>
      </pc:sldChg>
      <pc:sldChg chg="addSp modSp new mod">
        <pc:chgData name="michel DEMKO" userId="5b59fc223bb9092c" providerId="LiveId" clId="{64E92AAC-2A1A-47BC-81FF-0EA85DCD12C2}" dt="2022-06-28T07:20:43.047" v="644" actId="20577"/>
        <pc:sldMkLst>
          <pc:docMk/>
          <pc:sldMk cId="281325177" sldId="265"/>
        </pc:sldMkLst>
        <pc:spChg chg="add mod">
          <ac:chgData name="michel DEMKO" userId="5b59fc223bb9092c" providerId="LiveId" clId="{64E92AAC-2A1A-47BC-81FF-0EA85DCD12C2}" dt="2022-06-28T07:20:43.047" v="644" actId="20577"/>
          <ac:spMkLst>
            <pc:docMk/>
            <pc:sldMk cId="281325177" sldId="265"/>
            <ac:spMk id="3" creationId="{6006105F-991D-52F3-3DF5-56CF9AAAFBB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00059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08235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5718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1880967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2142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75356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832001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18632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97846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8D8A74B-4AEB-47F9-9481-594E84D62A36}" type="datetimeFigureOut">
              <a:rPr lang="fr-FR" smtClean="0"/>
              <a:t>28/06/2022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118553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8D8A74B-4AEB-47F9-9481-594E84D62A36}" type="datetimeFigureOut">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250409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8D8A74B-4AEB-47F9-9481-594E84D62A36}" type="datetimeFigureOut">
              <a:rPr lang="fr-FR" smtClean="0"/>
              <a:t>28/06/2022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4091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8D8A74B-4AEB-47F9-9481-594E84D62A36}" type="datetimeFigureOut">
              <a:rPr lang="fr-FR" smtClean="0"/>
              <a:t>28/06/2022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165720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8A74B-4AEB-47F9-9481-594E84D62A36}" type="datetimeFigureOut">
              <a:rPr lang="fr-FR" smtClean="0"/>
              <a:t>28/06/2022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32063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8D8A74B-4AEB-47F9-9481-594E84D62A36}" type="datetimeFigureOut">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135879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8D8A74B-4AEB-47F9-9481-594E84D62A36}" type="datetimeFigureOut">
              <a:rPr lang="fr-FR" smtClean="0"/>
              <a:t>28/06/2022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1FAF36-764D-435C-BD63-482A62732F2B}" type="slidenum">
              <a:rPr lang="fr-FR" smtClean="0"/>
              <a:t>‹N°›</a:t>
            </a:fld>
            <a:endParaRPr lang="fr-FR"/>
          </a:p>
        </p:txBody>
      </p:sp>
    </p:spTree>
    <p:extLst>
      <p:ext uri="{BB962C8B-B14F-4D97-AF65-F5344CB8AC3E}">
        <p14:creationId xmlns:p14="http://schemas.microsoft.com/office/powerpoint/2010/main" val="1352838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8D8A74B-4AEB-47F9-9481-594E84D62A36}" type="datetimeFigureOut">
              <a:rPr lang="fr-FR" smtClean="0"/>
              <a:t>28/06/2022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71FAF36-764D-435C-BD63-482A62732F2B}" type="slidenum">
              <a:rPr lang="fr-FR" smtClean="0"/>
              <a:t>‹N°›</a:t>
            </a:fld>
            <a:endParaRPr lang="fr-FR"/>
          </a:p>
        </p:txBody>
      </p:sp>
    </p:spTree>
    <p:extLst>
      <p:ext uri="{BB962C8B-B14F-4D97-AF65-F5344CB8AC3E}">
        <p14:creationId xmlns:p14="http://schemas.microsoft.com/office/powerpoint/2010/main" val="162509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hyperlink" Target="https://www.smartbuildingsalliance.org/" TargetMode="External"/><Relationship Id="rId1" Type="http://schemas.openxmlformats.org/officeDocument/2006/relationships/slideLayout" Target="../slideLayouts/slideLayout1.xml"/><Relationship Id="rId6" Type="http://schemas.openxmlformats.org/officeDocument/2006/relationships/hyperlink" Target="https://technopole-reunion.com/parc-techsud/" TargetMode="External"/><Relationship Id="rId5" Type="http://schemas.openxmlformats.org/officeDocument/2006/relationships/image" Target="../media/image2.jpg"/><Relationship Id="rId4" Type="http://schemas.openxmlformats.org/officeDocument/2006/relationships/hyperlink" Target="https://www.techno-homeddm.com/smart-hom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techno-homeddm.com/post/smart-building-la-revolution-par-l-usage-et-le-bien-%C3%AAtr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play.google.com/store/apps/details?id=com.lapossession.smartcity&amp;hl=fr&amp;gl=US" TargetMode="External"/><Relationship Id="rId2" Type="http://schemas.openxmlformats.org/officeDocument/2006/relationships/hyperlink" Target="https://www.tactis.fr/iot-revolution-numeriqu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smartbuildingsalliance.org/wave-premier-batiment-r2s-3-etoiles" TargetMode="External"/><Relationship Id="rId2" Type="http://schemas.openxmlformats.org/officeDocument/2006/relationships/hyperlink" Target="https://www.villeintelligente-mag.fr/Microville-112-un-site-demonstrateur-de-la-ville-durable-et-inclusive_a1294.html" TargetMode="External"/><Relationship Id="rId1" Type="http://schemas.openxmlformats.org/officeDocument/2006/relationships/slideLayout" Target="../slideLayouts/slideLayout7.xml"/><Relationship Id="rId4" Type="http://schemas.openxmlformats.org/officeDocument/2006/relationships/hyperlink" Target="https://www.ifsttar.fr/fileadmin/redaction/dossiers-thematiques/Mobilites/R5G/10169_INFRA_R5G_FR_interactif.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ghtning-protection-systems.com/fr/"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AAF43-CBD0-61AD-181F-43A0036A5B32}"/>
              </a:ext>
            </a:extLst>
          </p:cNvPr>
          <p:cNvSpPr>
            <a:spLocks noGrp="1"/>
          </p:cNvSpPr>
          <p:nvPr>
            <p:ph type="ctrTitle"/>
          </p:nvPr>
        </p:nvSpPr>
        <p:spPr>
          <a:xfrm>
            <a:off x="5550319" y="835017"/>
            <a:ext cx="3742675" cy="3215820"/>
          </a:xfrm>
        </p:spPr>
        <p:txBody>
          <a:bodyPr vert="horz" lIns="91440" tIns="45720" rIns="91440" bIns="45720" rtlCol="0" anchor="b">
            <a:normAutofit/>
          </a:bodyPr>
          <a:lstStyle/>
          <a:p>
            <a:r>
              <a:rPr lang="en-US" sz="4600"/>
              <a:t>LES RENCONTRES IOT</a:t>
            </a:r>
          </a:p>
        </p:txBody>
      </p:sp>
      <p:sp>
        <p:nvSpPr>
          <p:cNvPr id="3" name="Sous-titre 2">
            <a:extLst>
              <a:ext uri="{FF2B5EF4-FFF2-40B4-BE49-F238E27FC236}">
                <a16:creationId xmlns:a16="http://schemas.microsoft.com/office/drawing/2014/main" id="{82DC68B3-7795-70EF-4133-5DD39FBFC725}"/>
              </a:ext>
            </a:extLst>
          </p:cNvPr>
          <p:cNvSpPr>
            <a:spLocks noGrp="1"/>
          </p:cNvSpPr>
          <p:nvPr>
            <p:ph type="subTitle" idx="1"/>
          </p:nvPr>
        </p:nvSpPr>
        <p:spPr>
          <a:xfrm>
            <a:off x="5550319" y="4050833"/>
            <a:ext cx="3742675" cy="1990529"/>
          </a:xfrm>
        </p:spPr>
        <p:txBody>
          <a:bodyPr vert="horz" lIns="91440" tIns="45720" rIns="91440" bIns="45720" rtlCol="0" anchor="t">
            <a:normAutofit/>
          </a:bodyPr>
          <a:lstStyle/>
          <a:p>
            <a:r>
              <a:rPr lang="en-US"/>
              <a:t>Au service de l’environnement</a:t>
            </a:r>
          </a:p>
        </p:txBody>
      </p:sp>
      <p:pic>
        <p:nvPicPr>
          <p:cNvPr id="9" name="Image 8">
            <a:hlinkClick r:id="rId2"/>
            <a:extLst>
              <a:ext uri="{FF2B5EF4-FFF2-40B4-BE49-F238E27FC236}">
                <a16:creationId xmlns:a16="http://schemas.microsoft.com/office/drawing/2014/main" id="{C23D2480-38B7-E847-04A4-639BCA8FC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45" y="835016"/>
            <a:ext cx="1991316" cy="1991316"/>
          </a:xfrm>
          <a:prstGeom prst="rect">
            <a:avLst/>
          </a:prstGeom>
        </p:spPr>
      </p:pic>
      <p:pic>
        <p:nvPicPr>
          <p:cNvPr id="6" name="Image 5">
            <a:hlinkClick r:id="rId4"/>
            <a:extLst>
              <a:ext uri="{FF2B5EF4-FFF2-40B4-BE49-F238E27FC236}">
                <a16:creationId xmlns:a16="http://schemas.microsoft.com/office/drawing/2014/main" id="{0C6B5EA3-FF25-D9DB-87E7-5172FE367D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577" y="1181883"/>
            <a:ext cx="2101348" cy="1297581"/>
          </a:xfrm>
          <a:prstGeom prst="rect">
            <a:avLst/>
          </a:prstGeom>
        </p:spPr>
      </p:pic>
      <p:pic>
        <p:nvPicPr>
          <p:cNvPr id="13" name="Image 12" descr="Une image contenant texte&#10;&#10;Description générée automatiquement">
            <a:hlinkClick r:id="rId6"/>
            <a:extLst>
              <a:ext uri="{FF2B5EF4-FFF2-40B4-BE49-F238E27FC236}">
                <a16:creationId xmlns:a16="http://schemas.microsoft.com/office/drawing/2014/main" id="{0703E659-268A-CFC7-7A1B-B8A0F566B4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629" y="3709455"/>
            <a:ext cx="4431296" cy="1677383"/>
          </a:xfrm>
          <a:prstGeom prst="rect">
            <a:avLst/>
          </a:prstGeom>
        </p:spPr>
      </p:pic>
      <p:sp>
        <p:nvSpPr>
          <p:cNvPr id="4" name="ZoneTexte 3">
            <a:extLst>
              <a:ext uri="{FF2B5EF4-FFF2-40B4-BE49-F238E27FC236}">
                <a16:creationId xmlns:a16="http://schemas.microsoft.com/office/drawing/2014/main" id="{1DED42F6-685E-D39F-E026-14C5558AE196}"/>
              </a:ext>
            </a:extLst>
          </p:cNvPr>
          <p:cNvSpPr txBox="1"/>
          <p:nvPr/>
        </p:nvSpPr>
        <p:spPr>
          <a:xfrm>
            <a:off x="8353557" y="6221145"/>
            <a:ext cx="3129511" cy="369332"/>
          </a:xfrm>
          <a:prstGeom prst="rect">
            <a:avLst/>
          </a:prstGeom>
          <a:noFill/>
        </p:spPr>
        <p:txBody>
          <a:bodyPr wrap="none" rtlCol="0">
            <a:spAutoFit/>
          </a:bodyPr>
          <a:lstStyle/>
          <a:p>
            <a:pPr>
              <a:spcAft>
                <a:spcPts val="600"/>
              </a:spcAft>
            </a:pPr>
            <a:r>
              <a:rPr lang="fr-FR" dirty="0"/>
              <a:t>Technopole Sud 28 juin 2022</a:t>
            </a:r>
            <a:endParaRPr lang="fr-FR"/>
          </a:p>
        </p:txBody>
      </p:sp>
    </p:spTree>
    <p:extLst>
      <p:ext uri="{BB962C8B-B14F-4D97-AF65-F5344CB8AC3E}">
        <p14:creationId xmlns:p14="http://schemas.microsoft.com/office/powerpoint/2010/main" val="299147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884F175-9D23-496E-80AC-F3D2FD5410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4" name="Straight Connector 13">
              <a:extLst>
                <a:ext uri="{FF2B5EF4-FFF2-40B4-BE49-F238E27FC236}">
                  <a16:creationId xmlns:a16="http://schemas.microsoft.com/office/drawing/2014/main" id="{22D4B7B8-5AFE-4B32-A805-72EC571E6F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757D13B2-7A74-4788-8689-5EDB2DA868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66964837-B2CC-483D-BEDA-4BB1901BCC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5">
              <a:extLst>
                <a:ext uri="{FF2B5EF4-FFF2-40B4-BE49-F238E27FC236}">
                  <a16:creationId xmlns:a16="http://schemas.microsoft.com/office/drawing/2014/main" id="{77D4E216-8B6C-4A3B-AF75-3016320F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CDD4EA12-82D2-47D7-8742-8F4746AA6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115B7F7E-4C23-429B-A947-A5B436DB2D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8">
              <a:extLst>
                <a:ext uri="{FF2B5EF4-FFF2-40B4-BE49-F238E27FC236}">
                  <a16:creationId xmlns:a16="http://schemas.microsoft.com/office/drawing/2014/main" id="{A6B03A29-0A21-40D4-87E4-3C41D6F54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9">
              <a:extLst>
                <a:ext uri="{FF2B5EF4-FFF2-40B4-BE49-F238E27FC236}">
                  <a16:creationId xmlns:a16="http://schemas.microsoft.com/office/drawing/2014/main" id="{6C871F60-4E5A-449A-B6D8-1F58C12EE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182795B-2BFA-4D7B-BE85-701A73E253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810B9E5C-2AE2-4B4E-916F-F954F2AA8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ZoneTexte 1">
            <a:extLst>
              <a:ext uri="{FF2B5EF4-FFF2-40B4-BE49-F238E27FC236}">
                <a16:creationId xmlns:a16="http://schemas.microsoft.com/office/drawing/2014/main" id="{FFC0F708-7960-DDE3-97E5-18B4E8748DBC}"/>
              </a:ext>
            </a:extLst>
          </p:cNvPr>
          <p:cNvSpPr txBox="1"/>
          <p:nvPr/>
        </p:nvSpPr>
        <p:spPr>
          <a:xfrm>
            <a:off x="671361" y="2160589"/>
            <a:ext cx="2930517"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dirty="0">
                <a:solidFill>
                  <a:schemeClr val="tx1">
                    <a:lumMod val="75000"/>
                    <a:lumOff val="25000"/>
                  </a:schemeClr>
                </a:solidFill>
              </a:rPr>
              <a:t>Plus </a:t>
            </a:r>
            <a:r>
              <a:rPr lang="en-US" dirty="0" err="1">
                <a:solidFill>
                  <a:schemeClr val="tx1">
                    <a:lumMod val="75000"/>
                    <a:lumOff val="25000"/>
                  </a:schemeClr>
                </a:solidFill>
              </a:rPr>
              <a:t>d’informations</a:t>
            </a:r>
            <a:r>
              <a:rPr lang="en-US" dirty="0">
                <a:solidFill>
                  <a:schemeClr val="tx1">
                    <a:lumMod val="75000"/>
                    <a:lumOff val="25000"/>
                  </a:schemeClr>
                </a:solidFill>
              </a:rPr>
              <a:t> sur le blog </a:t>
            </a:r>
            <a:r>
              <a:rPr lang="en-US" dirty="0">
                <a:solidFill>
                  <a:schemeClr val="tx1">
                    <a:lumMod val="75000"/>
                    <a:lumOff val="25000"/>
                  </a:schemeClr>
                </a:solidFill>
                <a:hlinkClick r:id="rId2"/>
              </a:rPr>
              <a:t>Techno-home DDM</a:t>
            </a:r>
            <a:endParaRPr lang="en-US" dirty="0">
              <a:solidFill>
                <a:schemeClr val="tx1">
                  <a:lumMod val="75000"/>
                  <a:lumOff val="25000"/>
                </a:schemeClr>
              </a:solidFill>
            </a:endParaRPr>
          </a:p>
        </p:txBody>
      </p:sp>
      <p:pic>
        <p:nvPicPr>
          <p:cNvPr id="4" name="Image 3">
            <a:extLst>
              <a:ext uri="{FF2B5EF4-FFF2-40B4-BE49-F238E27FC236}">
                <a16:creationId xmlns:a16="http://schemas.microsoft.com/office/drawing/2014/main" id="{7D9DE165-581B-4454-C0F1-C780F7B7C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010" y="1033893"/>
            <a:ext cx="4213358" cy="2601747"/>
          </a:xfrm>
          <a:prstGeom prst="rect">
            <a:avLst/>
          </a:prstGeom>
        </p:spPr>
      </p:pic>
      <p:pic>
        <p:nvPicPr>
          <p:cNvPr id="8" name="Image 7">
            <a:extLst>
              <a:ext uri="{FF2B5EF4-FFF2-40B4-BE49-F238E27FC236}">
                <a16:creationId xmlns:a16="http://schemas.microsoft.com/office/drawing/2014/main" id="{F8F54CD2-C7A0-605D-D08B-6BC5FF63D9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2166" y="3681414"/>
            <a:ext cx="1335840" cy="1335840"/>
          </a:xfrm>
          <a:prstGeom prst="rect">
            <a:avLst/>
          </a:prstGeom>
        </p:spPr>
      </p:pic>
      <p:sp>
        <p:nvSpPr>
          <p:cNvPr id="9" name="ZoneTexte 8">
            <a:extLst>
              <a:ext uri="{FF2B5EF4-FFF2-40B4-BE49-F238E27FC236}">
                <a16:creationId xmlns:a16="http://schemas.microsoft.com/office/drawing/2014/main" id="{49B5DDC7-8921-BA4E-836B-0E8CE5FA75BF}"/>
              </a:ext>
            </a:extLst>
          </p:cNvPr>
          <p:cNvSpPr txBox="1"/>
          <p:nvPr/>
        </p:nvSpPr>
        <p:spPr>
          <a:xfrm>
            <a:off x="3495554" y="4247909"/>
            <a:ext cx="2404826" cy="369332"/>
          </a:xfrm>
          <a:prstGeom prst="rect">
            <a:avLst/>
          </a:prstGeom>
          <a:noFill/>
        </p:spPr>
        <p:txBody>
          <a:bodyPr wrap="none" rtlCol="0">
            <a:spAutoFit/>
          </a:bodyPr>
          <a:lstStyle/>
          <a:p>
            <a:r>
              <a:rPr lang="fr-FR" dirty="0"/>
              <a:t>+262 (0)6 93 41 77 99</a:t>
            </a:r>
          </a:p>
        </p:txBody>
      </p:sp>
    </p:spTree>
    <p:extLst>
      <p:ext uri="{BB962C8B-B14F-4D97-AF65-F5344CB8AC3E}">
        <p14:creationId xmlns:p14="http://schemas.microsoft.com/office/powerpoint/2010/main" val="137087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intérieur, fenêtre, plancher, pièce&#10;&#10;Description générée automatiquement">
            <a:extLst>
              <a:ext uri="{FF2B5EF4-FFF2-40B4-BE49-F238E27FC236}">
                <a16:creationId xmlns:a16="http://schemas.microsoft.com/office/drawing/2014/main" id="{1859BC05-6CC8-96A1-8B42-905074EF02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139" y="593872"/>
            <a:ext cx="3619500" cy="2076450"/>
          </a:xfrm>
          <a:prstGeom prst="rect">
            <a:avLst/>
          </a:prstGeom>
          <a:noFill/>
          <a:ln>
            <a:noFill/>
          </a:ln>
        </p:spPr>
      </p:pic>
      <p:sp>
        <p:nvSpPr>
          <p:cNvPr id="4" name="ZoneTexte 3">
            <a:extLst>
              <a:ext uri="{FF2B5EF4-FFF2-40B4-BE49-F238E27FC236}">
                <a16:creationId xmlns:a16="http://schemas.microsoft.com/office/drawing/2014/main" id="{0CC2D428-135C-B82D-9B72-47B7E1E79F39}"/>
              </a:ext>
            </a:extLst>
          </p:cNvPr>
          <p:cNvSpPr txBox="1"/>
          <p:nvPr/>
        </p:nvSpPr>
        <p:spPr>
          <a:xfrm>
            <a:off x="2106525" y="3429000"/>
            <a:ext cx="6105644" cy="2308324"/>
          </a:xfrm>
          <a:prstGeom prst="rect">
            <a:avLst/>
          </a:prstGeom>
          <a:noFill/>
        </p:spPr>
        <p:txBody>
          <a:bodyPr wrap="square">
            <a:spAutoFit/>
          </a:bodyPr>
          <a:lstStyle/>
          <a:p>
            <a:r>
              <a:rPr lang="fr-FR" sz="1800" spc="40" dirty="0">
                <a:solidFill>
                  <a:srgbClr val="444444"/>
                </a:solidFill>
                <a:effectLst/>
                <a:latin typeface="Open Sans" panose="020B0606030504020204" pitchFamily="34" charset="0"/>
                <a:ea typeface="Calibri" panose="020F0502020204030204" pitchFamily="34" charset="0"/>
              </a:rPr>
              <a:t>Ce type de </a:t>
            </a:r>
            <a:r>
              <a:rPr lang="fr-FR" sz="1800" b="1" spc="40" dirty="0">
                <a:solidFill>
                  <a:srgbClr val="444444"/>
                </a:solidFill>
                <a:effectLst/>
                <a:latin typeface="Open Sans" panose="020B0606030504020204" pitchFamily="34" charset="0"/>
                <a:ea typeface="Calibri" panose="020F0502020204030204" pitchFamily="34" charset="0"/>
              </a:rPr>
              <a:t>bâtiment</a:t>
            </a:r>
            <a:r>
              <a:rPr lang="fr-FR" sz="1800" spc="40" dirty="0">
                <a:solidFill>
                  <a:srgbClr val="444444"/>
                </a:solidFill>
                <a:effectLst/>
                <a:latin typeface="Open Sans" panose="020B0606030504020204" pitchFamily="34" charset="0"/>
                <a:ea typeface="Calibri" panose="020F0502020204030204" pitchFamily="34" charset="0"/>
              </a:rPr>
              <a:t> s'adapte aux usagers. Il écoute leurs attentes en termes de confort avec le </a:t>
            </a:r>
            <a:r>
              <a:rPr lang="fr-FR" sz="1800" b="1" spc="40" dirty="0">
                <a:solidFill>
                  <a:srgbClr val="444444"/>
                </a:solidFill>
                <a:effectLst/>
                <a:latin typeface="Open Sans" panose="020B0606030504020204" pitchFamily="34" charset="0"/>
                <a:ea typeface="Calibri" panose="020F0502020204030204" pitchFamily="34" charset="0"/>
              </a:rPr>
              <a:t>chauffage/la climatisation, la lumière</a:t>
            </a:r>
            <a:r>
              <a:rPr lang="fr-FR" sz="1800" spc="40" dirty="0">
                <a:solidFill>
                  <a:srgbClr val="444444"/>
                </a:solidFill>
                <a:effectLst/>
                <a:latin typeface="Open Sans" panose="020B0606030504020204" pitchFamily="34" charset="0"/>
                <a:ea typeface="Calibri" panose="020F0502020204030204" pitchFamily="34" charset="0"/>
              </a:rPr>
              <a:t> et la </a:t>
            </a:r>
            <a:r>
              <a:rPr lang="fr-FR" sz="1800" b="1" spc="40" dirty="0">
                <a:solidFill>
                  <a:srgbClr val="444444"/>
                </a:solidFill>
                <a:effectLst/>
                <a:latin typeface="Open Sans" panose="020B0606030504020204" pitchFamily="34" charset="0"/>
                <a:ea typeface="Calibri" panose="020F0502020204030204" pitchFamily="34" charset="0"/>
              </a:rPr>
              <a:t>qualité de l'air</a:t>
            </a:r>
            <a:r>
              <a:rPr lang="fr-FR" sz="1800" spc="40" dirty="0">
                <a:solidFill>
                  <a:srgbClr val="444444"/>
                </a:solidFill>
                <a:effectLst/>
                <a:latin typeface="Open Sans" panose="020B0606030504020204" pitchFamily="34" charset="0"/>
                <a:ea typeface="Calibri" panose="020F0502020204030204" pitchFamily="34" charset="0"/>
              </a:rPr>
              <a:t>. Avant, c'était différent, les </a:t>
            </a:r>
            <a:r>
              <a:rPr lang="fr-FR" sz="1800" b="1" spc="40" dirty="0">
                <a:solidFill>
                  <a:srgbClr val="444444"/>
                </a:solidFill>
                <a:effectLst/>
                <a:latin typeface="Open Sans" panose="020B0606030504020204" pitchFamily="34" charset="0"/>
                <a:ea typeface="Calibri" panose="020F0502020204030204" pitchFamily="34" charset="0"/>
              </a:rPr>
              <a:t>bâtiments</a:t>
            </a:r>
            <a:r>
              <a:rPr lang="fr-FR" sz="1800" spc="40" dirty="0">
                <a:solidFill>
                  <a:srgbClr val="444444"/>
                </a:solidFill>
                <a:effectLst/>
                <a:latin typeface="Open Sans" panose="020B0606030504020204" pitchFamily="34" charset="0"/>
                <a:ea typeface="Calibri" panose="020F0502020204030204" pitchFamily="34" charset="0"/>
              </a:rPr>
              <a:t> étaient équipés d'</a:t>
            </a:r>
            <a:r>
              <a:rPr lang="fr-FR" sz="1800" b="1" spc="40" dirty="0">
                <a:solidFill>
                  <a:srgbClr val="444444"/>
                </a:solidFill>
                <a:effectLst/>
                <a:latin typeface="Open Sans" panose="020B0606030504020204" pitchFamily="34" charset="0"/>
                <a:ea typeface="Calibri" panose="020F0502020204030204" pitchFamily="34" charset="0"/>
              </a:rPr>
              <a:t>automatismes q</a:t>
            </a:r>
            <a:r>
              <a:rPr lang="fr-FR" sz="1800" spc="40" dirty="0">
                <a:solidFill>
                  <a:srgbClr val="444444"/>
                </a:solidFill>
                <a:effectLst/>
                <a:latin typeface="Open Sans" panose="020B0606030504020204" pitchFamily="34" charset="0"/>
                <a:ea typeface="Calibri" panose="020F0502020204030204" pitchFamily="34" charset="0"/>
              </a:rPr>
              <a:t>ue l'on avait paramétrés pour qu'ils fassent telle température ou telle lumière de telle heure à telle heure mais sans être une </a:t>
            </a:r>
            <a:r>
              <a:rPr lang="fr-FR" sz="1800" b="1" spc="40" dirty="0">
                <a:solidFill>
                  <a:srgbClr val="444444"/>
                </a:solidFill>
                <a:effectLst/>
                <a:latin typeface="Open Sans" panose="020B0606030504020204" pitchFamily="34" charset="0"/>
                <a:ea typeface="Calibri" panose="020F0502020204030204" pitchFamily="34" charset="0"/>
              </a:rPr>
              <a:t>assistance</a:t>
            </a:r>
            <a:r>
              <a:rPr lang="fr-FR" sz="1800" spc="40" dirty="0">
                <a:solidFill>
                  <a:srgbClr val="444444"/>
                </a:solidFill>
                <a:effectLst/>
                <a:latin typeface="Open Sans" panose="020B0606030504020204" pitchFamily="34" charset="0"/>
                <a:ea typeface="Calibri" panose="020F0502020204030204" pitchFamily="34" charset="0"/>
              </a:rPr>
              <a:t> adaptée en temps réel aux usages </a:t>
            </a:r>
            <a:endParaRPr lang="fr-FR" dirty="0"/>
          </a:p>
        </p:txBody>
      </p:sp>
      <p:sp>
        <p:nvSpPr>
          <p:cNvPr id="5" name="ZoneTexte 4">
            <a:extLst>
              <a:ext uri="{FF2B5EF4-FFF2-40B4-BE49-F238E27FC236}">
                <a16:creationId xmlns:a16="http://schemas.microsoft.com/office/drawing/2014/main" id="{ABA170CE-D126-9DAE-2AB3-FCA745A12B51}"/>
              </a:ext>
            </a:extLst>
          </p:cNvPr>
          <p:cNvSpPr txBox="1"/>
          <p:nvPr/>
        </p:nvSpPr>
        <p:spPr>
          <a:xfrm>
            <a:off x="4789351" y="1843791"/>
            <a:ext cx="4793941" cy="646331"/>
          </a:xfrm>
          <a:prstGeom prst="rect">
            <a:avLst/>
          </a:prstGeom>
          <a:noFill/>
        </p:spPr>
        <p:txBody>
          <a:bodyPr wrap="none" rtlCol="0">
            <a:spAutoFit/>
          </a:bodyPr>
          <a:lstStyle/>
          <a:p>
            <a:r>
              <a:rPr lang="fr-FR" dirty="0"/>
              <a:t>Les avantages des IoT dans le smart-building</a:t>
            </a:r>
          </a:p>
          <a:p>
            <a:r>
              <a:rPr lang="fr-FR" dirty="0"/>
              <a:t>et smart-city </a:t>
            </a:r>
          </a:p>
        </p:txBody>
      </p:sp>
    </p:spTree>
    <p:extLst>
      <p:ext uri="{BB962C8B-B14F-4D97-AF65-F5344CB8AC3E}">
        <p14:creationId xmlns:p14="http://schemas.microsoft.com/office/powerpoint/2010/main" val="177248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258ADF7-7095-966E-A4E8-434F1C0CA054}"/>
              </a:ext>
            </a:extLst>
          </p:cNvPr>
          <p:cNvSpPr txBox="1"/>
          <p:nvPr/>
        </p:nvSpPr>
        <p:spPr>
          <a:xfrm>
            <a:off x="435491" y="237246"/>
            <a:ext cx="6103088" cy="1258614"/>
          </a:xfrm>
          <a:prstGeom prst="rect">
            <a:avLst/>
          </a:prstGeom>
          <a:noFill/>
        </p:spPr>
        <p:txBody>
          <a:bodyPr wrap="square">
            <a:spAutoFit/>
          </a:bodyPr>
          <a:lstStyle/>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Mobilité et continuité de service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br>
              <a:rPr lang="fr-FR" sz="1600" dirty="0">
                <a:solidFill>
                  <a:srgbClr val="4C4B4D"/>
                </a:solidFill>
                <a:effectLst/>
                <a:latin typeface="gotham-htf-book"/>
                <a:ea typeface="Times New Roman" panose="02020603050405020304" pitchFamily="18" charset="0"/>
              </a:rPr>
            </a:br>
            <a:r>
              <a:rPr lang="fr-FR" sz="1800" spc="40" dirty="0">
                <a:solidFill>
                  <a:srgbClr val="444444"/>
                </a:solidFill>
                <a:effectLst/>
                <a:latin typeface="Open Sans" panose="020B0606030504020204" pitchFamily="34" charset="0"/>
                <a:ea typeface="Times New Roman" panose="02020603050405020304" pitchFamily="18" charset="0"/>
              </a:rPr>
              <a:t>78% des actifs de la génération Y souhaitent travailler de manière mobile</a:t>
            </a:r>
            <a:endParaRPr lang="fr-FR" sz="1600" dirty="0">
              <a:effectLst/>
              <a:latin typeface="Times New Roman" panose="02020603050405020304" pitchFamily="18" charset="0"/>
              <a:ea typeface="Times New Roman" panose="02020603050405020304" pitchFamily="18" charset="0"/>
            </a:endParaRPr>
          </a:p>
        </p:txBody>
      </p:sp>
      <p:sp>
        <p:nvSpPr>
          <p:cNvPr id="5" name="ZoneTexte 4">
            <a:extLst>
              <a:ext uri="{FF2B5EF4-FFF2-40B4-BE49-F238E27FC236}">
                <a16:creationId xmlns:a16="http://schemas.microsoft.com/office/drawing/2014/main" id="{BE951BE4-5B55-018E-FB51-AE70790DC6D6}"/>
              </a:ext>
            </a:extLst>
          </p:cNvPr>
          <p:cNvSpPr txBox="1"/>
          <p:nvPr/>
        </p:nvSpPr>
        <p:spPr>
          <a:xfrm>
            <a:off x="435491" y="1543162"/>
            <a:ext cx="6103088" cy="1497141"/>
          </a:xfrm>
          <a:prstGeom prst="rect">
            <a:avLst/>
          </a:prstGeom>
          <a:noFill/>
        </p:spPr>
        <p:txBody>
          <a:bodyPr wrap="square">
            <a:spAutoFit/>
          </a:bodyPr>
          <a:lstStyle/>
          <a:p>
            <a:pPr fontAlgn="base">
              <a:lnSpc>
                <a:spcPct val="107000"/>
              </a:lnSpc>
              <a:spcAft>
                <a:spcPts val="5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Bien être et santé au travail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br>
              <a:rPr lang="fr-FR" sz="1600" dirty="0">
                <a:solidFill>
                  <a:srgbClr val="4C4B4D"/>
                </a:solidFill>
                <a:effectLst/>
                <a:latin typeface="gotham-htf-book"/>
                <a:ea typeface="Times New Roman" panose="02020603050405020304" pitchFamily="18" charset="0"/>
              </a:rPr>
            </a:br>
            <a:r>
              <a:rPr lang="fr-FR" sz="1800" spc="40" dirty="0">
                <a:solidFill>
                  <a:srgbClr val="444444"/>
                </a:solidFill>
                <a:effectLst/>
                <a:latin typeface="Open Sans" panose="020B0606030504020204" pitchFamily="34" charset="0"/>
                <a:ea typeface="Times New Roman" panose="02020603050405020304" pitchFamily="18" charset="0"/>
              </a:rPr>
              <a:t>Pour 86 % des collaborateurs, l’espace de travail a un impact important sur leur bien-être, pour 80% sur leur efficacité et pour 72% sur leur motivation</a:t>
            </a:r>
            <a:endParaRPr lang="fr-FR" sz="1600" dirty="0">
              <a:effectLst/>
              <a:latin typeface="Times New Roman" panose="02020603050405020304" pitchFamily="18" charset="0"/>
              <a:ea typeface="Times New Roman" panose="02020603050405020304" pitchFamily="18" charset="0"/>
            </a:endParaRPr>
          </a:p>
        </p:txBody>
      </p:sp>
      <p:pic>
        <p:nvPicPr>
          <p:cNvPr id="6" name="Image 5">
            <a:extLst>
              <a:ext uri="{FF2B5EF4-FFF2-40B4-BE49-F238E27FC236}">
                <a16:creationId xmlns:a16="http://schemas.microsoft.com/office/drawing/2014/main" id="{DFBAF01B-5FDE-ADB5-62C0-63E6BCC8E1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91" y="3817697"/>
            <a:ext cx="1714089" cy="2216888"/>
          </a:xfrm>
          <a:prstGeom prst="rect">
            <a:avLst/>
          </a:prstGeom>
          <a:noFill/>
          <a:ln>
            <a:noFill/>
          </a:ln>
        </p:spPr>
      </p:pic>
      <p:sp>
        <p:nvSpPr>
          <p:cNvPr id="8" name="ZoneTexte 7">
            <a:extLst>
              <a:ext uri="{FF2B5EF4-FFF2-40B4-BE49-F238E27FC236}">
                <a16:creationId xmlns:a16="http://schemas.microsoft.com/office/drawing/2014/main" id="{9A4118BE-D660-172E-AB39-487E42AF0312}"/>
              </a:ext>
            </a:extLst>
          </p:cNvPr>
          <p:cNvSpPr txBox="1"/>
          <p:nvPr/>
        </p:nvSpPr>
        <p:spPr>
          <a:xfrm>
            <a:off x="2290872" y="3211000"/>
            <a:ext cx="8495414" cy="3238451"/>
          </a:xfrm>
          <a:prstGeom prst="rect">
            <a:avLst/>
          </a:prstGeom>
          <a:noFill/>
        </p:spPr>
        <p:txBody>
          <a:bodyPr wrap="square">
            <a:spAutoFit/>
          </a:bodyPr>
          <a:lstStyle/>
          <a:p>
            <a:pPr fontAlgn="base">
              <a:lnSpc>
                <a:spcPct val="107000"/>
              </a:lnSpc>
              <a:spcAft>
                <a:spcPts val="800"/>
              </a:spcAft>
            </a:pPr>
            <a:r>
              <a:rPr lang="fr-FR" sz="1800" b="1" dirty="0">
                <a:solidFill>
                  <a:srgbClr val="63A143"/>
                </a:solidFill>
                <a:effectLst/>
                <a:latin typeface="Open Sans" panose="020B0606030504020204" pitchFamily="34" charset="0"/>
                <a:ea typeface="Times New Roman" panose="02020603050405020304" pitchFamily="18" charset="0"/>
                <a:cs typeface="Times New Roman" panose="02020603050405020304" pitchFamily="18" charset="0"/>
              </a:rPr>
              <a:t>Le Bâtiment soumis aux lois de l’Internet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Mutualisation &amp; Partage, Cycles courts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IP : c’est le quatrième fluide à gérer dans un bâtiment après l’eau, le gaz et l’électricité</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800" b="1" dirty="0">
                <a:solidFill>
                  <a:srgbClr val="63A143"/>
                </a:solidFill>
                <a:effectLst/>
                <a:latin typeface="Open Sans" panose="020B0606030504020204" pitchFamily="34" charset="0"/>
                <a:ea typeface="Times New Roman" panose="02020603050405020304" pitchFamily="18" charset="0"/>
                <a:cs typeface="Times New Roman" panose="02020603050405020304" pitchFamily="18" charset="0"/>
              </a:rPr>
              <a:t>Il doit être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Flexible, Modulaire, Sécurisé</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800" b="1" dirty="0">
                <a:solidFill>
                  <a:srgbClr val="63A143"/>
                </a:solidFill>
                <a:effectLst/>
                <a:latin typeface="Open Sans" panose="020B0606030504020204" pitchFamily="34" charset="0"/>
                <a:ea typeface="Times New Roman" panose="02020603050405020304" pitchFamily="18" charset="0"/>
                <a:cs typeface="Times New Roman" panose="02020603050405020304" pitchFamily="18" charset="0"/>
              </a:rPr>
              <a:t>Le bâtiment doit devenir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Orienté vers les services, Connecté et communicant</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Ouvert et sécurisé, Tourné vers ses utilisateurs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4894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ransport, voiture&#10;&#10;Description générée automatiquement">
            <a:extLst>
              <a:ext uri="{FF2B5EF4-FFF2-40B4-BE49-F238E27FC236}">
                <a16:creationId xmlns:a16="http://schemas.microsoft.com/office/drawing/2014/main" id="{32EA87EB-CE53-11C1-8AC9-29E6D1679FC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102" y="2881990"/>
            <a:ext cx="2847975" cy="1971675"/>
          </a:xfrm>
          <a:prstGeom prst="rect">
            <a:avLst/>
          </a:prstGeom>
          <a:noFill/>
          <a:ln>
            <a:noFill/>
          </a:ln>
        </p:spPr>
      </p:pic>
      <p:sp>
        <p:nvSpPr>
          <p:cNvPr id="6" name="ZoneTexte 5">
            <a:extLst>
              <a:ext uri="{FF2B5EF4-FFF2-40B4-BE49-F238E27FC236}">
                <a16:creationId xmlns:a16="http://schemas.microsoft.com/office/drawing/2014/main" id="{B8AFB5F6-6025-C154-34FD-93EFDB59501A}"/>
              </a:ext>
            </a:extLst>
          </p:cNvPr>
          <p:cNvSpPr txBox="1"/>
          <p:nvPr/>
        </p:nvSpPr>
        <p:spPr>
          <a:xfrm>
            <a:off x="3196564" y="1384431"/>
            <a:ext cx="6105644" cy="5370829"/>
          </a:xfrm>
          <a:prstGeom prst="rect">
            <a:avLst/>
          </a:prstGeom>
          <a:noFill/>
        </p:spPr>
        <p:txBody>
          <a:bodyPr wrap="square">
            <a:spAutoFit/>
          </a:bodyPr>
          <a:lstStyle/>
          <a:p>
            <a:pPr>
              <a:lnSpc>
                <a:spcPct val="107000"/>
              </a:lnSpc>
              <a:spcAft>
                <a:spcPts val="80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Maintenance / Exploitation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Maintenance multi technique</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Conduite et pilotage des installations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Gestion du cycle de vie d’une installation</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ts val="1950"/>
              </a:lnSpc>
              <a:spcAft>
                <a:spcPts val="800"/>
              </a:spcAft>
            </a:pPr>
            <a:r>
              <a:rPr lang="fr-FR" sz="1600" dirty="0">
                <a:solidFill>
                  <a:srgbClr val="4C4B4D"/>
                </a:solidFill>
                <a:effectLst/>
                <a:latin typeface="gotham-htf-book"/>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Energie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Pilotage énergétique</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Smart </a:t>
            </a:r>
            <a:r>
              <a:rPr lang="fr-FR" sz="1800" dirty="0" err="1">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Grid</a:t>
            </a: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 </a:t>
            </a:r>
            <a:r>
              <a:rPr lang="fr-FR" sz="1800" dirty="0" err="1">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demand</a:t>
            </a: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fr-FR" sz="1800" dirty="0" err="1">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response</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ts val="1950"/>
              </a:lnSpc>
              <a:spcAft>
                <a:spcPts val="800"/>
              </a:spcAf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Aménagement des espaces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err="1">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Space</a:t>
            </a: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planning</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Transformation de l’usage (nature) d’un bâtiment</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Gestion du mobilier</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ts val="1950"/>
              </a:lnSpc>
              <a:spcAft>
                <a:spcPts val="800"/>
              </a:spcAf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42AF42D7-7914-C905-AA55-37028B4A3C32}"/>
              </a:ext>
            </a:extLst>
          </p:cNvPr>
          <p:cNvSpPr txBox="1"/>
          <p:nvPr/>
        </p:nvSpPr>
        <p:spPr>
          <a:xfrm>
            <a:off x="489097" y="611608"/>
            <a:ext cx="6103088" cy="861774"/>
          </a:xfrm>
          <a:prstGeom prst="rect">
            <a:avLst/>
          </a:prstGeom>
          <a:noFill/>
        </p:spPr>
        <p:txBody>
          <a:bodyPr wrap="square">
            <a:spAutoFit/>
          </a:bodyPr>
          <a:lstStyle/>
          <a:p>
            <a:pPr lvl="0" fontAlgn="base">
              <a:lnSpc>
                <a:spcPts val="1950"/>
              </a:lnSpc>
              <a:spcAft>
                <a:spcPts val="800"/>
              </a:spcAft>
              <a:buSzPts val="1000"/>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A l’instar de l’industrie de l’automobile qui parle de Mobilité, l’industrie du Bâtiment doit parler de Services autour des Espaces, pluriels, évolutifs, multi-usages.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772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5AA59AF-844C-CEDE-BAE2-A8B86B418F12}"/>
              </a:ext>
            </a:extLst>
          </p:cNvPr>
          <p:cNvSpPr txBox="1"/>
          <p:nvPr/>
        </p:nvSpPr>
        <p:spPr>
          <a:xfrm>
            <a:off x="4029739" y="1175951"/>
            <a:ext cx="6103088" cy="5037726"/>
          </a:xfrm>
          <a:prstGeom prst="rect">
            <a:avLst/>
          </a:prstGeom>
          <a:noFill/>
        </p:spPr>
        <p:txBody>
          <a:bodyPr wrap="square">
            <a:spAutoFit/>
          </a:bodyPr>
          <a:lstStyle/>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Services aux bâtiments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Gestion des déchets, Gestion de la propreté</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Sécurité (risques / blessures)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Sureté (risques d’agression et vols)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ts val="1950"/>
              </a:lnSpc>
              <a:spcAft>
                <a:spcPts val="800"/>
              </a:spcAf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Services aux occupants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Services généraux, conciergerie</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RIE (Rapid </a:t>
            </a:r>
            <a:r>
              <a:rPr lang="fr-FR" sz="1800" dirty="0" err="1">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Improvement</a:t>
            </a: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 Event)</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Partage des biens</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457200" fontAlgn="base">
              <a:lnSpc>
                <a:spcPts val="1950"/>
              </a:lnSpc>
              <a:spcAft>
                <a:spcPts val="800"/>
              </a:spcAft>
            </a:pPr>
            <a:r>
              <a:rPr lang="fr-FR" sz="1600" dirty="0">
                <a:solidFill>
                  <a:srgbClr val="4C4B4D"/>
                </a:solidFill>
                <a:effectLst/>
                <a:latin typeface="gotham-htf-book"/>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fr-FR" sz="1600" b="1" dirty="0">
                <a:solidFill>
                  <a:srgbClr val="63A143"/>
                </a:solidFill>
                <a:effectLst/>
                <a:latin typeface="gotham-htf-book"/>
                <a:ea typeface="Times New Roman" panose="02020603050405020304" pitchFamily="18" charset="0"/>
                <a:cs typeface="Times New Roman" panose="02020603050405020304" pitchFamily="18" charset="0"/>
              </a:rPr>
              <a:t>Bien-être &amp; Santé</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Confort</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Santé</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950"/>
              </a:lnSpc>
              <a:spcAft>
                <a:spcPts val="800"/>
              </a:spcAft>
              <a:buSzPts val="1000"/>
              <a:buFont typeface="Symbol" panose="05050102010706020507" pitchFamily="18" charset="2"/>
              <a:buChar char=""/>
              <a:tabLst>
                <a:tab pos="457200" algn="l"/>
              </a:tabLst>
            </a:pPr>
            <a:r>
              <a:rPr lang="fr-FR" sz="1800" dirty="0">
                <a:solidFill>
                  <a:srgbClr val="4C4B4D"/>
                </a:solidFill>
                <a:effectLst/>
                <a:latin typeface="Open Sans" panose="020B0606030504020204" pitchFamily="34" charset="0"/>
                <a:ea typeface="Times New Roman" panose="02020603050405020304" pitchFamily="18" charset="0"/>
                <a:cs typeface="Times New Roman" panose="02020603050405020304" pitchFamily="18" charset="0"/>
              </a:rPr>
              <a:t>Maintien à domicile</a:t>
            </a:r>
            <a:endParaRPr lang="fr-FR" sz="1400" dirty="0">
              <a:solidFill>
                <a:srgbClr val="4C4B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4D373D3F-C01F-0810-8815-0E059BB6F0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241" y="2812312"/>
            <a:ext cx="3367863" cy="2167748"/>
          </a:xfrm>
          <a:prstGeom prst="rect">
            <a:avLst/>
          </a:prstGeom>
          <a:noFill/>
          <a:ln>
            <a:noFill/>
          </a:ln>
        </p:spPr>
      </p:pic>
    </p:spTree>
    <p:extLst>
      <p:ext uri="{BB962C8B-B14F-4D97-AF65-F5344CB8AC3E}">
        <p14:creationId xmlns:p14="http://schemas.microsoft.com/office/powerpoint/2010/main" val="163452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30C1CAB-80DA-5A7F-1885-B58D050F5E48}"/>
              </a:ext>
            </a:extLst>
          </p:cNvPr>
          <p:cNvSpPr txBox="1"/>
          <p:nvPr/>
        </p:nvSpPr>
        <p:spPr>
          <a:xfrm>
            <a:off x="520994" y="145154"/>
            <a:ext cx="9271591" cy="6161495"/>
          </a:xfrm>
          <a:prstGeom prst="rect">
            <a:avLst/>
          </a:prstGeom>
          <a:noFill/>
        </p:spPr>
        <p:txBody>
          <a:bodyPr wrap="square">
            <a:spAutoFit/>
          </a:bodyPr>
          <a:lstStyle/>
          <a:p>
            <a:pPr>
              <a:spcAft>
                <a:spcPts val="1660"/>
              </a:spcAft>
            </a:pPr>
            <a:r>
              <a:rPr lang="fr-FR" sz="1350" dirty="0">
                <a:solidFill>
                  <a:srgbClr val="2A3139"/>
                </a:solidFill>
                <a:effectLst/>
                <a:latin typeface="Nunito Sans" pitchFamily="2" charset="0"/>
                <a:ea typeface="Times New Roman" panose="02020603050405020304" pitchFamily="18" charset="0"/>
              </a:rPr>
              <a:t>1°) Une première couche est constituée des infrastructures : ce sont les réseaux d’eau, d’énergie ou de télécommunication, le mobilier urbain ou encore les capteurs connectés</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L’Internet des Objets (</a:t>
            </a:r>
            <a:r>
              <a:rPr lang="fr-FR" sz="1350" u="sng" dirty="0">
                <a:solidFill>
                  <a:srgbClr val="41B2C9"/>
                </a:solidFill>
                <a:effectLst/>
                <a:latin typeface="Nunito Sans" pitchFamily="2" charset="0"/>
                <a:ea typeface="Calibri" panose="020F0502020204030204" pitchFamily="34" charset="0"/>
                <a:cs typeface="Times New Roman" panose="02020603050405020304" pitchFamily="18" charset="0"/>
                <a:hlinkClick r:id="rId2"/>
              </a:rPr>
              <a:t>IoT</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avec des dispositifs de capteurs et de réseaux de collecte bas débit déjà implantés sur l’ensemble du territoire (</a:t>
            </a:r>
            <a:r>
              <a:rPr lang="fr-FR" sz="1350" dirty="0" err="1">
                <a:solidFill>
                  <a:srgbClr val="2A3139"/>
                </a:solidFill>
                <a:effectLst/>
                <a:latin typeface="Nunito Sans" pitchFamily="2" charset="0"/>
                <a:ea typeface="Calibri" panose="020F0502020204030204" pitchFamily="34" charset="0"/>
                <a:cs typeface="Times New Roman" panose="02020603050405020304" pitchFamily="18" charset="0"/>
              </a:rPr>
              <a:t>LoRA</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Sigfox, LTE-M).</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L’utilisation des smartphones et les réseaux 4G, couche technologique de base pour les usages citoyens et pour les agents en déplacement.</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660"/>
              </a:spcAft>
            </a:pPr>
            <a:r>
              <a:rPr lang="fr-FR" sz="1350" dirty="0">
                <a:solidFill>
                  <a:srgbClr val="2A3139"/>
                </a:solidFill>
                <a:effectLst/>
                <a:latin typeface="Nunito Sans" pitchFamily="2" charset="0"/>
                <a:ea typeface="Times New Roman" panose="02020603050405020304" pitchFamily="18" charset="0"/>
              </a:rPr>
              <a:t> 2°) Une seconde couche se compose des systèmes d’information, des données collectées et des logiciels gérant les métiers de la ville. </a:t>
            </a:r>
            <a:endParaRPr lang="fr-FR" sz="1200" dirty="0">
              <a:effectLst/>
              <a:latin typeface="Times New Roman" panose="02020603050405020304" pitchFamily="18" charset="0"/>
              <a:ea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Le BIM (Building Information Modeling), permettant l’administration intelligente des bâtiments, basé sur une collecte systématique des données bâtimentaires. </a:t>
            </a: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L’automatisation, avec l’essor de logiciels de gestion automatisée permettant la mise en œuvre en temps réel de tâches répétitives nécessitant l’analyse de grande masse de données ;</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Le Big Data et le développement de l’Intelligence Artificielle, permettant la maintenance prédictive des équipements et l’identification automatique de dysfonctionnements ;</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1660"/>
              </a:spcAft>
            </a:pPr>
            <a:r>
              <a:rPr lang="fr-FR" sz="1350" dirty="0">
                <a:solidFill>
                  <a:srgbClr val="2A3139"/>
                </a:solidFill>
                <a:effectLst/>
                <a:latin typeface="Nunito Sans" pitchFamily="2" charset="0"/>
                <a:ea typeface="Times New Roman" panose="02020603050405020304" pitchFamily="18" charset="0"/>
              </a:rPr>
              <a:t> 3°) Une dernière couche est formée par les solutions finales, à destination des agents, des habitants ou encore des entreprises:</a:t>
            </a:r>
            <a:endParaRPr lang="fr-FR" sz="1200" dirty="0">
              <a:effectLst/>
              <a:latin typeface="Times New Roman" panose="02020603050405020304" pitchFamily="18" charset="0"/>
              <a:ea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En interne : les logiciels de Gestion de Maintenance Assistée par Ordinateur (GMAO), de Gestion Techniques des Interventions (GTI), de supervision métier, de contrôle des achats, d’administration financière, de gestion des ressources humaines…</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Vers les administrés : applications de signalements citoyens (Tell </a:t>
            </a:r>
            <a:r>
              <a:rPr lang="fr-FR" sz="1350" dirty="0" err="1">
                <a:solidFill>
                  <a:srgbClr val="2A3139"/>
                </a:solidFill>
                <a:effectLst/>
                <a:latin typeface="Nunito Sans" pitchFamily="2" charset="0"/>
                <a:ea typeface="Calibri" panose="020F0502020204030204" pitchFamily="34" charset="0"/>
                <a:cs typeface="Times New Roman" panose="02020603050405020304" pitchFamily="18" charset="0"/>
              </a:rPr>
              <a:t>my</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City, </a:t>
            </a:r>
            <a:r>
              <a:rPr lang="fr-FR" sz="1350" dirty="0" err="1">
                <a:solidFill>
                  <a:srgbClr val="2A3139"/>
                </a:solidFill>
                <a:effectLst/>
                <a:latin typeface="Nunito Sans" pitchFamily="2" charset="0"/>
                <a:ea typeface="Calibri" panose="020F0502020204030204" pitchFamily="34" charset="0"/>
                <a:cs typeface="Times New Roman" panose="02020603050405020304" pitchFamily="18" charset="0"/>
              </a:rPr>
              <a:t>Neocity</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a:t>
            </a:r>
            <a:r>
              <a:rPr lang="fr-FR" sz="1350" u="sng" dirty="0">
                <a:solidFill>
                  <a:srgbClr val="000000"/>
                </a:solidFill>
                <a:effectLst/>
                <a:latin typeface="Nunito Sans" pitchFamily="2" charset="0"/>
                <a:ea typeface="Calibri" panose="020F0502020204030204" pitchFamily="34" charset="0"/>
                <a:cs typeface="Times New Roman" panose="02020603050405020304" pitchFamily="18" charset="0"/>
                <a:hlinkClick r:id="rId3"/>
              </a:rPr>
              <a:t>La Possession dans ma poche</a:t>
            </a:r>
            <a:r>
              <a:rPr lang="fr-FR" sz="1350" dirty="0">
                <a:solidFill>
                  <a:srgbClr val="2A3139"/>
                </a:solidFill>
                <a:effectLst/>
                <a:latin typeface="Nunito Sans" pitchFamily="2" charset="0"/>
                <a:ea typeface="Calibri" panose="020F0502020204030204" pitchFamily="34" charset="0"/>
                <a:cs typeface="Times New Roman" panose="02020603050405020304" pitchFamily="18" charset="0"/>
              </a:rPr>
              <a:t>…), applications citoyennes (Ma ville dans ma poche), places de marché en ligne, application de Gestion de la Relation Usager (GRU)...</a:t>
            </a:r>
            <a:endParaRPr lang="fr-FR" sz="1100" dirty="0">
              <a:solidFill>
                <a:srgbClr val="2A313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978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06105F-991D-52F3-3DF5-56CF9AAAFBBA}"/>
              </a:ext>
            </a:extLst>
          </p:cNvPr>
          <p:cNvSpPr txBox="1"/>
          <p:nvPr/>
        </p:nvSpPr>
        <p:spPr>
          <a:xfrm>
            <a:off x="1053901" y="1024194"/>
            <a:ext cx="6105644" cy="6455613"/>
          </a:xfrm>
          <a:prstGeom prst="rect">
            <a:avLst/>
          </a:prstGeom>
          <a:noFill/>
        </p:spPr>
        <p:txBody>
          <a:bodyPr wrap="square">
            <a:spAutoFit/>
          </a:bodyPr>
          <a:lstStyle/>
          <a:p>
            <a:pPr>
              <a:spcAft>
                <a:spcPts val="1660"/>
              </a:spcAft>
            </a:pPr>
            <a:r>
              <a:rPr lang="fr-FR" sz="1800" b="1" dirty="0">
                <a:solidFill>
                  <a:srgbClr val="2A3139"/>
                </a:solidFill>
                <a:effectLst/>
                <a:latin typeface="Nunito Sans" pitchFamily="2" charset="0"/>
                <a:ea typeface="Times New Roman" panose="02020603050405020304" pitchFamily="18" charset="0"/>
              </a:rPr>
              <a:t>Impact sur l’environnement</a:t>
            </a:r>
            <a:r>
              <a:rPr lang="fr-FR" sz="1800" dirty="0">
                <a:solidFill>
                  <a:srgbClr val="2A3139"/>
                </a:solidFill>
                <a:effectLst/>
                <a:latin typeface="Nunito Sans" pitchFamily="2" charset="0"/>
                <a:ea typeface="Times New Roman" panose="02020603050405020304" pitchFamily="18" charset="0"/>
              </a:rPr>
              <a:t> : la mesure de la qualité de l’air, l’optimisation des réseaux énergétiques, la réduction de la circulation et de la pollution automobile, la détection de fuite sur les réseaux d’eau ou encore la collecte intelligente des déchets...</a:t>
            </a:r>
          </a:p>
          <a:p>
            <a:pPr>
              <a:spcAft>
                <a:spcPts val="1660"/>
              </a:spcAft>
            </a:pPr>
            <a:endParaRPr lang="fr-FR" dirty="0">
              <a:solidFill>
                <a:srgbClr val="2A3139"/>
              </a:solidFill>
              <a:latin typeface="Nunito Sans" pitchFamily="2" charset="0"/>
              <a:ea typeface="Times New Roman" panose="02020603050405020304" pitchFamily="18" charset="0"/>
            </a:endParaRPr>
          </a:p>
          <a:p>
            <a:pPr>
              <a:spcAft>
                <a:spcPts val="1660"/>
              </a:spcAft>
            </a:pPr>
            <a:r>
              <a:rPr lang="fr-FR" dirty="0">
                <a:solidFill>
                  <a:srgbClr val="2A3139"/>
                </a:solidFill>
                <a:effectLst/>
                <a:latin typeface="Nunito Sans" pitchFamily="2" charset="0"/>
                <a:ea typeface="Times New Roman" panose="02020603050405020304" pitchFamily="18" charset="0"/>
              </a:rPr>
              <a:t>Quelques applications</a:t>
            </a:r>
          </a:p>
          <a:p>
            <a:pPr>
              <a:spcAft>
                <a:spcPts val="1660"/>
              </a:spcAft>
            </a:pPr>
            <a:r>
              <a:rPr lang="fr-FR" sz="1600" dirty="0">
                <a:effectLst/>
                <a:latin typeface="Times New Roman" panose="02020603050405020304" pitchFamily="18" charset="0"/>
                <a:ea typeface="Times New Roman" panose="02020603050405020304" pitchFamily="18" charset="0"/>
                <a:hlinkClick r:id="rId2"/>
              </a:rPr>
              <a:t>https://www.villeintelligente-mag.fr/Microville-112-un-site-demonstrateur-de-la-ville-durable-et-inclusive_a1294.html</a:t>
            </a:r>
            <a:endParaRPr lang="fr-FR" sz="1600" dirty="0">
              <a:effectLst/>
              <a:latin typeface="Times New Roman" panose="02020603050405020304" pitchFamily="18" charset="0"/>
              <a:ea typeface="Times New Roman" panose="02020603050405020304" pitchFamily="18" charset="0"/>
            </a:endParaRPr>
          </a:p>
          <a:p>
            <a:pPr>
              <a:spcAft>
                <a:spcPts val="1660"/>
              </a:spcAft>
            </a:pPr>
            <a:r>
              <a:rPr lang="fr-FR" sz="1600" dirty="0">
                <a:solidFill>
                  <a:srgbClr val="2A3139"/>
                </a:solidFill>
                <a:latin typeface="Nunito Sans" pitchFamily="2" charset="0"/>
                <a:ea typeface="Times New Roman" panose="02020603050405020304" pitchFamily="18" charset="0"/>
                <a:hlinkClick r:id="rId3"/>
              </a:rPr>
              <a:t>https://www.smartbuildingsalliance.org/wave-premier-batiment-r2s-3-etoiles</a:t>
            </a:r>
            <a:endParaRPr lang="fr-FR" sz="1600" dirty="0">
              <a:solidFill>
                <a:srgbClr val="2A3139"/>
              </a:solidFill>
              <a:latin typeface="Nunito Sans" pitchFamily="2" charset="0"/>
              <a:ea typeface="Times New Roman" panose="02020603050405020304" pitchFamily="18" charset="0"/>
            </a:endParaRPr>
          </a:p>
          <a:p>
            <a:pPr>
              <a:spcAft>
                <a:spcPts val="1660"/>
              </a:spcAft>
            </a:pPr>
            <a:r>
              <a:rPr lang="fr-FR" sz="1600" dirty="0">
                <a:solidFill>
                  <a:srgbClr val="2A3139"/>
                </a:solidFill>
                <a:latin typeface="Times New Roman" panose="02020603050405020304" pitchFamily="18" charset="0"/>
                <a:ea typeface="Times New Roman" panose="02020603050405020304" pitchFamily="18" charset="0"/>
                <a:hlinkClick r:id="rId4"/>
              </a:rPr>
              <a:t>https://www.ifsttar.fr/fileadmin/redaction/dossiers-thematiques/Mobilites/R5G/10169_INFRA_R5G_FR_interactif.pdf</a:t>
            </a:r>
            <a:endParaRPr lang="fr-FR" sz="1600" dirty="0">
              <a:solidFill>
                <a:srgbClr val="2A3139"/>
              </a:solidFill>
              <a:latin typeface="Nunito Sans" pitchFamily="2" charset="0"/>
              <a:ea typeface="Times New Roman" panose="02020603050405020304" pitchFamily="18" charset="0"/>
            </a:endParaRPr>
          </a:p>
          <a:p>
            <a:pPr>
              <a:spcAft>
                <a:spcPts val="1660"/>
              </a:spcAft>
            </a:pPr>
            <a:endParaRPr lang="fr-FR" sz="1600" dirty="0">
              <a:solidFill>
                <a:srgbClr val="2A3139"/>
              </a:solidFill>
              <a:latin typeface="Times New Roman" panose="02020603050405020304" pitchFamily="18" charset="0"/>
              <a:ea typeface="Times New Roman" panose="02020603050405020304" pitchFamily="18" charset="0"/>
            </a:endParaRPr>
          </a:p>
          <a:p>
            <a:pPr>
              <a:spcAft>
                <a:spcPts val="1660"/>
              </a:spcAft>
            </a:pPr>
            <a:endParaRPr lang="fr-FR" sz="1600" dirty="0">
              <a:solidFill>
                <a:srgbClr val="2A3139"/>
              </a:solidFill>
              <a:latin typeface="Nunito Sans" pitchFamily="2" charset="0"/>
              <a:ea typeface="Times New Roman" panose="02020603050405020304" pitchFamily="18" charset="0"/>
            </a:endParaRPr>
          </a:p>
          <a:p>
            <a:pPr>
              <a:spcAft>
                <a:spcPts val="1660"/>
              </a:spcAft>
            </a:pPr>
            <a:endParaRPr lang="fr-FR" sz="1600" dirty="0">
              <a:solidFill>
                <a:srgbClr val="2A3139"/>
              </a:solidFill>
              <a:effectLst/>
              <a:latin typeface="Nunito Sans" pitchFamily="2" charset="0"/>
              <a:ea typeface="Times New Roman" panose="02020603050405020304" pitchFamily="18" charset="0"/>
            </a:endParaRPr>
          </a:p>
          <a:p>
            <a:pPr>
              <a:spcAft>
                <a:spcPts val="1660"/>
              </a:spcAft>
            </a:pPr>
            <a:endParaRPr lang="fr-F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32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F5460F9-8310-4048-13C6-E6CD97303A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4478" y="2160588"/>
            <a:ext cx="6603082" cy="388143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5D99FB0-58D8-E5B3-8D3C-E966A7563B9F}"/>
              </a:ext>
            </a:extLst>
          </p:cNvPr>
          <p:cNvSpPr txBox="1"/>
          <p:nvPr/>
        </p:nvSpPr>
        <p:spPr>
          <a:xfrm>
            <a:off x="1052623" y="797442"/>
            <a:ext cx="5246949" cy="369332"/>
          </a:xfrm>
          <a:prstGeom prst="rect">
            <a:avLst/>
          </a:prstGeom>
          <a:noFill/>
        </p:spPr>
        <p:txBody>
          <a:bodyPr wrap="none" rtlCol="0">
            <a:spAutoFit/>
          </a:bodyPr>
          <a:lstStyle/>
          <a:p>
            <a:r>
              <a:rPr lang="fr-FR" dirty="0"/>
              <a:t>Exemple d’application (partenariat </a:t>
            </a:r>
            <a:r>
              <a:rPr lang="fr-FR" dirty="0">
                <a:solidFill>
                  <a:srgbClr val="99CA3C"/>
                </a:solidFill>
                <a:hlinkClick r:id="rId3">
                  <a:extLst>
                    <a:ext uri="{A12FA001-AC4F-418D-AE19-62706E023703}">
                      <ahyp:hlinkClr xmlns:ahyp="http://schemas.microsoft.com/office/drawing/2018/hyperlinkcolor" val="tx"/>
                    </a:ext>
                  </a:extLst>
                </a:hlinkClick>
              </a:rPr>
              <a:t>LPS France </a:t>
            </a:r>
            <a:r>
              <a:rPr lang="fr-FR" dirty="0">
                <a:hlinkClick r:id="rId3">
                  <a:extLst>
                    <a:ext uri="{A12FA001-AC4F-418D-AE19-62706E023703}">
                      <ahyp:hlinkClr xmlns:ahyp="http://schemas.microsoft.com/office/drawing/2018/hyperlinkcolor" val="tx"/>
                    </a:ext>
                  </a:extLst>
                </a:hlinkClick>
              </a:rPr>
              <a:t>)</a:t>
            </a:r>
            <a:r>
              <a:rPr lang="fr-FR" dirty="0">
                <a:solidFill>
                  <a:srgbClr val="99CA3C"/>
                </a:solidFill>
                <a:hlinkClick r:id="rId3">
                  <a:extLst>
                    <a:ext uri="{A12FA001-AC4F-418D-AE19-62706E023703}">
                      <ahyp:hlinkClr xmlns:ahyp="http://schemas.microsoft.com/office/drawing/2018/hyperlinkcolor" val="tx"/>
                    </a:ext>
                  </a:extLst>
                </a:hlinkClick>
              </a:rPr>
              <a:t> </a:t>
            </a:r>
            <a:endParaRPr lang="fr-FR" dirty="0"/>
          </a:p>
        </p:txBody>
      </p:sp>
      <p:pic>
        <p:nvPicPr>
          <p:cNvPr id="5" name="Image 4" descr="Une image contenant texte&#10;&#10;Description générée automatiquement">
            <a:hlinkClick r:id="rId3"/>
            <a:extLst>
              <a:ext uri="{FF2B5EF4-FFF2-40B4-BE49-F238E27FC236}">
                <a16:creationId xmlns:a16="http://schemas.microsoft.com/office/drawing/2014/main" id="{E4EA2838-2902-6F38-461F-1325F1A9BF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265" y="424895"/>
            <a:ext cx="1066800" cy="1114425"/>
          </a:xfrm>
          <a:prstGeom prst="rect">
            <a:avLst/>
          </a:prstGeom>
        </p:spPr>
      </p:pic>
    </p:spTree>
    <p:extLst>
      <p:ext uri="{BB962C8B-B14F-4D97-AF65-F5344CB8AC3E}">
        <p14:creationId xmlns:p14="http://schemas.microsoft.com/office/powerpoint/2010/main" val="117720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791CA2C-E22B-AED2-4FE0-41A5570C5397}"/>
              </a:ext>
            </a:extLst>
          </p:cNvPr>
          <p:cNvSpPr txBox="1"/>
          <p:nvPr/>
        </p:nvSpPr>
        <p:spPr>
          <a:xfrm>
            <a:off x="5050465" y="297373"/>
            <a:ext cx="6103088" cy="6263253"/>
          </a:xfrm>
          <a:prstGeom prst="rect">
            <a:avLst/>
          </a:prstGeom>
          <a:noFill/>
        </p:spPr>
        <p:txBody>
          <a:bodyPr wrap="square">
            <a:spAutoFit/>
          </a:bodyPr>
          <a:lstStyle/>
          <a:p>
            <a:pPr rtl="0" fontAlgn="ctr">
              <a:spcBef>
                <a:spcPts val="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3G, 4G, 5G privée et publique</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Bluetooth / BLE</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EnOcean</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KNX</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LoRa, LTE-M</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Mioty</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NB-IoT</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RFID / NFC</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Satellite</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Sigfox</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Thread / </a:t>
            </a:r>
            <a:r>
              <a:rPr lang="fr-FR" sz="1400" dirty="0" err="1">
                <a:solidFill>
                  <a:srgbClr val="333333"/>
                </a:solidFill>
                <a:effectLst/>
                <a:latin typeface="Arial" panose="020B0604020202020204" pitchFamily="34" charset="0"/>
              </a:rPr>
              <a:t>Matter</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UWB</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Weightless</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Wi-Fi / Wi-Fi 6</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Wirepas</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Wize</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Zeta</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err="1">
                <a:solidFill>
                  <a:srgbClr val="333333"/>
                </a:solidFill>
                <a:effectLst/>
                <a:latin typeface="Arial" panose="020B0604020202020204" pitchFamily="34" charset="0"/>
              </a:rPr>
              <a:t>Zigbee</a:t>
            </a:r>
            <a:endParaRPr lang="fr-FR" sz="1400" dirty="0">
              <a:solidFill>
                <a:srgbClr val="333333"/>
              </a:solidFill>
              <a:effectLst/>
              <a:latin typeface="Calibri" panose="020F0502020204030204" pitchFamily="34" charset="0"/>
            </a:endParaRPr>
          </a:p>
          <a:p>
            <a:pPr rtl="0" fontAlgn="ctr">
              <a:spcBef>
                <a:spcPts val="900"/>
              </a:spcBef>
              <a:spcAft>
                <a:spcPts val="0"/>
              </a:spcAft>
              <a:buFont typeface="Arial" panose="020B0604020202020204" pitchFamily="34" charset="0"/>
              <a:buChar char="•"/>
            </a:pPr>
            <a:r>
              <a:rPr lang="fr-FR" sz="1400" dirty="0">
                <a:solidFill>
                  <a:srgbClr val="333333"/>
                </a:solidFill>
                <a:effectLst/>
                <a:latin typeface="Arial" panose="020B0604020202020204" pitchFamily="34" charset="0"/>
              </a:rPr>
              <a:t>Z-</a:t>
            </a:r>
            <a:r>
              <a:rPr lang="fr-FR" sz="1400" dirty="0" err="1">
                <a:solidFill>
                  <a:srgbClr val="333333"/>
                </a:solidFill>
                <a:effectLst/>
                <a:latin typeface="Arial" panose="020B0604020202020204" pitchFamily="34" charset="0"/>
              </a:rPr>
              <a:t>Wave</a:t>
            </a:r>
            <a:endParaRPr lang="fr-FR" sz="1400" dirty="0">
              <a:solidFill>
                <a:srgbClr val="333333"/>
              </a:solidFill>
              <a:effectLst/>
              <a:latin typeface="Calibri" panose="020F0502020204030204" pitchFamily="34" charset="0"/>
            </a:endParaRPr>
          </a:p>
        </p:txBody>
      </p:sp>
      <p:sp>
        <p:nvSpPr>
          <p:cNvPr id="4" name="ZoneTexte 3">
            <a:extLst>
              <a:ext uri="{FF2B5EF4-FFF2-40B4-BE49-F238E27FC236}">
                <a16:creationId xmlns:a16="http://schemas.microsoft.com/office/drawing/2014/main" id="{A86B56FC-9F5B-9F6C-081A-D32DDB438CF8}"/>
              </a:ext>
            </a:extLst>
          </p:cNvPr>
          <p:cNvSpPr txBox="1"/>
          <p:nvPr/>
        </p:nvSpPr>
        <p:spPr>
          <a:xfrm>
            <a:off x="0" y="1382233"/>
            <a:ext cx="4969630" cy="369332"/>
          </a:xfrm>
          <a:prstGeom prst="rect">
            <a:avLst/>
          </a:prstGeom>
          <a:noFill/>
        </p:spPr>
        <p:txBody>
          <a:bodyPr wrap="none" rtlCol="0">
            <a:spAutoFit/>
          </a:bodyPr>
          <a:lstStyle/>
          <a:p>
            <a:r>
              <a:rPr lang="fr-FR" dirty="0"/>
              <a:t>Les supports et protocoles de communications</a:t>
            </a:r>
          </a:p>
        </p:txBody>
      </p:sp>
      <p:pic>
        <p:nvPicPr>
          <p:cNvPr id="6" name="Image 5" descr="Une image contenant texte, personne, intérieur&#10;&#10;Description générée automatiquement">
            <a:extLst>
              <a:ext uri="{FF2B5EF4-FFF2-40B4-BE49-F238E27FC236}">
                <a16:creationId xmlns:a16="http://schemas.microsoft.com/office/drawing/2014/main" id="{B8F997BF-B7D1-5508-0290-9AB737621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447" y="3328233"/>
            <a:ext cx="3333641" cy="2147534"/>
          </a:xfrm>
          <a:prstGeom prst="rect">
            <a:avLst/>
          </a:prstGeom>
        </p:spPr>
      </p:pic>
    </p:spTree>
    <p:extLst>
      <p:ext uri="{BB962C8B-B14F-4D97-AF65-F5344CB8AC3E}">
        <p14:creationId xmlns:p14="http://schemas.microsoft.com/office/powerpoint/2010/main" val="3898816645"/>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TotalTime>
  <Words>784</Words>
  <Application>Microsoft Office PowerPoint</Application>
  <PresentationFormat>Grand écran</PresentationFormat>
  <Paragraphs>89</Paragraphs>
  <Slides>10</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10</vt:i4>
      </vt:variant>
    </vt:vector>
  </HeadingPairs>
  <TitlesOfParts>
    <vt:vector size="21" baseType="lpstr">
      <vt:lpstr>Arial</vt:lpstr>
      <vt:lpstr>Calibri</vt:lpstr>
      <vt:lpstr>Courier New</vt:lpstr>
      <vt:lpstr>gotham-htf-book</vt:lpstr>
      <vt:lpstr>Nunito Sans</vt:lpstr>
      <vt:lpstr>Open Sans</vt:lpstr>
      <vt:lpstr>Symbol</vt:lpstr>
      <vt:lpstr>Times New Roman</vt:lpstr>
      <vt:lpstr>Trebuchet MS</vt:lpstr>
      <vt:lpstr>Wingdings 3</vt:lpstr>
      <vt:lpstr>Facette</vt:lpstr>
      <vt:lpstr>LES RENCONTRES IOT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DEMKO</dc:creator>
  <cp:lastModifiedBy>michel DEMKO</cp:lastModifiedBy>
  <cp:revision>1</cp:revision>
  <dcterms:created xsi:type="dcterms:W3CDTF">2022-06-27T13:59:39Z</dcterms:created>
  <dcterms:modified xsi:type="dcterms:W3CDTF">2022-06-28T07:21:18Z</dcterms:modified>
</cp:coreProperties>
</file>